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3720-5713-4CCD-AF1E-E8080DA71BF7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9AE7-6C5B-448E-A351-2F387C53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3720-5713-4CCD-AF1E-E8080DA71BF7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9AE7-6C5B-448E-A351-2F387C53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3720-5713-4CCD-AF1E-E8080DA71BF7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9AE7-6C5B-448E-A351-2F387C53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3720-5713-4CCD-AF1E-E8080DA71BF7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9AE7-6C5B-448E-A351-2F387C53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3720-5713-4CCD-AF1E-E8080DA71BF7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9AE7-6C5B-448E-A351-2F387C53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3720-5713-4CCD-AF1E-E8080DA71BF7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9AE7-6C5B-448E-A351-2F387C53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3720-5713-4CCD-AF1E-E8080DA71BF7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9AE7-6C5B-448E-A351-2F387C53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3720-5713-4CCD-AF1E-E8080DA71BF7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9AE7-6C5B-448E-A351-2F387C53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3720-5713-4CCD-AF1E-E8080DA71BF7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9AE7-6C5B-448E-A351-2F387C53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3720-5713-4CCD-AF1E-E8080DA71BF7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9AE7-6C5B-448E-A351-2F387C53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43720-5713-4CCD-AF1E-E8080DA71BF7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9AE7-6C5B-448E-A351-2F387C53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43720-5713-4CCD-AF1E-E8080DA71BF7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59AE7-6C5B-448E-A351-2F387C531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Oil Spill Clean Up</a:t>
            </a:r>
            <a:endParaRPr lang="en-US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By: Shauna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8194" name="AutoShape 2" descr="data:image/jpg;base64,/9j/4AAQSkZJRgABAQAAAQABAAD/2wCEAAkGBhQSERUUExQVFRUWGBkaGRgYGB8YGhsYHBgYGhgaHxgdGyYgHBwjHB0aIC8hJCgpLCwsGB8xNTAqNSYrLCoBCQoKDgwOGg8PGiwkHyQpLCwsLCwsKSwsLCwsKSwsLCwsLCwsLCwsLCwsLCwsLCwsLCwsLCwsLCwsLCwsLCksLP/AABEIAMIBAwMBIgACEQEDEQH/xAAcAAACAgMBAQAAAAAAAAAAAAAEBQIDAAEGBwj/xABDEAABAgQEBAQDBQYGAQMFAAABAhEAAyExBBJBUQUiYXETgZGhBjKxQlLB4fAUI2Jy0fEHFTOCkqKyJGPDFkNTk7P/xAAYAQADAQEAAAAAAAAAAAAAAAAAAQIDBP/EACkRAQEAAgICAgAGAQUAAAAAAAABAhEhMRJBA1EiMkJxgcFhEzORsfD/2gAMAwEAAhEDEQA/APU0KQQFcqgdmPvFX7TzZUy1KFajKA40qp/SEfwv8KysIorBUpRDOW3Nh6eneHONmTif3TAdWv0ofw7iEY6SFNzAX9njeUVrfQ3hQvhsxYadN8RL/KBlHnzVHQv9INlgIDJISKAVYA9A36pBoD0ISzelYnmDCsLZOIJzJGcsblg/QHWCULyjWjC79rlz5xNC3KSXJ/DT1iCjlcsCGsD/AFDN6RiJhftSob3iM+awNQO/6tAEUz0k0PvX0/VosRiG1F9NvMwoncLJUlal81KBL17hyIY4eQRcknzbXp+ukA0vF2avt+MbCzv+toolYTUqN6DMbAnLfVr9YszkPQlqBqn6b94AnNPMC7hrM9SzHca+sQn40IRmNBanp5RELqcwO1f7kfSJKmBtd2Nab9BATJc99260+oEbRKSUqCEhiXLuATQP/baNysQ4I/I+9YmT+v7QGWS5a0TGVLBQqxckhh/Kw8z2hZ8Q4ichaRKlpKVApZRVVRIaoIyhnFN46cXiK/7+h6j8YD24bh2Kxi2TNw6QtzmMnMhg4Gq733drWhnN4XjgconDKTQg8yRscwL0trR6uw6dKAP03nGih6UbYwS6HFc1+0TpLhY8QiwE1ImEaE5mT6CDMNiFTAy+VTOAJiVFjuU+Rs3WGk7CoUQVIBUmxIcjzjmuLcIX4meXKSpnY58hD1slI9CSOloqXaaNncICwUqVMauoJL9SCfpCnGfBSVJ+yQRqCF7CoLBt2gnBSMTmSPDKQAAS6Cob1YW0oYaYyTPDBJ5TQlgSGsakelbmK3Q5TD/BC0oCAsgA1L1IaxZn9otmfASAErSpaVgUI5wSxYkfKSHoYd4vFTkDmlqmJLgqBDjqUtlbS8V4cry1UtI2opIs1bG72FD5w/Re3P4jDLSooU2YWDgOPvMzgdurwLLwU1QIdC1EgAJJ5AasSArMWOlKC8dAeGKmOGSopJCVqGYgtdyQb6AjUDWEP+U4qT4hmKDF8plksxJshTpDC5L94z1rutN76LJs9ctRzS5RMtYABUFOWIJ8QAl2c2BJetYA4l8RpWEomFSW+wEJKQpQZIDh6ul6D1JgbGGYZolLQgKcOFKUQ1apyuxruYuVPTLyTFmWpYZ5YAGZCAMjlnWphQ0OhEHBXcLJ81QSRKzKSojmCKqZwbswY6pPy7gxeMAUSTMU0zxFcpLlyGqMqcoL2zgVOsC8Tn5VBSCAgl0hLsCa0Ay5TUBstWfsDPnLm5STnURl2SwNCCbK394OBz6dRNwBUcyVyMpAYLl8wDBgb2s/SMjn0cBnqDh61qtAP/Zj6xqF5YnrJ74FDX9ebReKDlVTYkj6QBKGcuCOXSpr/KPxEEKnUL+ZAy+x/rFIWolpTmqwUbXFhb0hfjOM5DSWVIcDOVC56aCLzMNwN7vXzFtI3iVFQFK0ex9wXeGAU34plIUUtYUGUjm22A6mGeF4jnSCSMzB2PK+ur/r1DOEl5hQsNx+W/WK8VJIHKAdg5Ha1aV3g1BDVc7mSC7+x86mNrxDAqUliKsK+1yY5XEpWhnUlOr5ynvQ6en9BziZjUmKWBfKsAdlVpSH4i07xvxChDPo7lRIZhsAxLaEiEqvifOwYKFTWYeRNHWcjCmzvUgaxynHfipKSUzMkwgD92k8r3AVMJAJOwJeEeI4hisSGRKEuWwolGVLaOtZGY/7T0hySJ5dHx7/ABMZfhoAUmt3FDfXpCvh3+LCpMxky+TN97T9frSE874LxngeKEylS1JKv9UZsoBJLMGoDHGeObCx0+kK/StcPrZKwWIIIZ75S27f2jEpqCUh/VuxfalBHnXDeKKOGlr8ZQXkSDlykhkjKCAOUMKEkEsdbt8HPxKkBaJylAh7pWaXDUar6qG7aFwsLbrTOAIdw+mUl2/W35WGaAw12b3aOd4Zi5xJ8YLLgM2UJpdQAYpUX6d7QwmrXnl+EeR1ZwpKiT91i4Iq7u4beIs0o16xv9VrAqJjl+YAC35vpF0xRNqdj/UF4RtzZ+Us1Cwdxc2DPeJiZ7wn4h8Py5xBmGYoAvlMxWUdRr7weHAAplDAEqJNN3FTS7mAls+cweptQJcuSG184smJJ28xcRWAWqx7iMTuzdB/SEEklrEeW9YkFOb+1P12ip6XNd6GNoV6en0gNuaAoMRfT0eA18LHMAtTHNQkkgHQOrcnZrQZr+f4RtawBWHsgOA4eZYUCpSiSb21qHrUXDkU9bJkulqbMP6RcvEhgXp00+rQvx+NSgVqSKIFX8hbvaH2AeM4RKVUhuoLH8h0hNjfhzDFypAJ3Kcz9iBSLQiUslKglMsB1BKlKSPtAEFPKddOwivG/EsiVSWtFFZSl37sNG3qO8Ext6VctE6/8O5KkpUHlvTKkvqT92zks+8VT/gVSU5ZZTs50H8rZTf8b1ju+EYqXNlhSDmBuxcBWrDpbSC0YcbGm4/HWFcS8nlH/wBK4r/8qR3QQfofqYyPT1YeU/8Apg9WjIj/AE79q3FqUsxV5s7nYsXqOh/KtatElRN60DbU+hAJ3iSVqVZJp10Otf6xQrEVCWWNXyKKdiHAvGzNek5kumhY0JKXJPUHypGTpTVeupuRpRr+kUTptHc9OUv6M8QkGr82axICk0Faki1T6mANrxDVZRL9APMqb2iasUQwIbNWiSWu9gYJLEvR9AVH6M0ZOlEu+1jb1FW8vKABkyalJ+WlC1T7/T10zEYFBZ0JL6sKdC4r6aRNKhflHT8XavpFyEkm1d2H1gAGZwNCiCQgqTZRQ6hf7QIIud4qxPBQtBQVKSnuTXRVdYZeEHdq2civZzbSIOXAGU0q4IOjMaebdLQBzPGfhKWnCziDzBCuZySaHK7lr/WPEZmEVNmJGUiZMWE2CRmJAASNg4r2j274+4uUSPBBLzGfKzhIPV2JUAK9Y86+BMGcTxWWQ5lyHmFyWGQMmu+fKfLaJtu1ScPWMD8LyJQDSklabKFwRsT2htKw6dUJOttf6wQLUb1/F4Hw2JJUzDKwL5hUnYCrM9bn3g3aNaEA/pokF2/ONNrQ9WekA4fiIXmHy5VKBBDAgWUDUEHuD0hBZxbjEvDIEya4SVBLs9S/oIuw3EJa05kKSod9+jQHOlSpyOaW46oP9XJ9459Xwj4ZzYGbMknMeRQXk6sFBxXUeW0GjdBx3GzQkCUlipJGcqYB6fLvq7GFnw/gZslUwKmlZKgXOdRJZi5BLDu8UzePT5KQMWhqH94jmSLXcOmz1DVvBXwzMBlnLOE85uYuRlJAUAakAMzAAX7xUkTaeyJxClFSyoFmSQGF3YgOQXF9tI0cQqvyfwgJJPW6gIiqcMwzFLu1WBB8nfzYxsTXdshbYlTj+Wjf0gJKVnZjU7hOUdvmVVusblqOarAC4Yl7Mp2AGoaveI/tCaOpKf8AcR6Ej2iK1B82oeo2L6kfSF2YpVuX+vtFeJluk5lECjkEo7cwPtFM9GuRx97OUn0AA92iZSC2W4uyrdw7mAbDYjh2ZlBSnAoCX9nv1NYVYrgq1ZVpUQq3LUNqFNQi9N+0HTJqkgFKFEdEhYGv3gR2fWBk8TmCpStYo/IEt2cj6kU3g8N3Y8uHO474bxCixKsoLDnS1bUcMagMATT1TL+EJqi7yxVuY5S5LEhJDu+jVekeiSMaspYy1dOTLTtmJbyHaKZiJSzmOYkFiFFQSAKnlfKpt2puIvH8JW7L/h5MvByjLmzUiqlKNWc/+LJAuA930D2eeVRci5DAB6a+23WBwfvcouC7ukgN94t5gVtvORjJaVeGMoJqMovuwYh9WeC8kvRxWgoLD/7iPxUD7RkaDtRCSNymv1H0jINwy18yn5QsCgLki+g6bX3ieHkBKioKLn5gkmv/ACJ+oihCcr5AgOQVU9zlIqWuYt8UgWFe5rezw9FtaqUgsVGYauwUe/2Q36uYIQhIFE8ujBhttAgJYklgK3Zmr6e0SEwmnP3LEH/ifwEFggxUxP2WPQgEetC8VTJhNghuxfRiC4bWjm8VPGvEqzh9A9T5axJqZwmlThVOhym2oAr+HWCMKFJAD5msCSWPmSY3mjYFLebkfSALxM3/AD/GKOI8SRJlqWp2GhNzoLbxX+1gO4puymbfNkb3MeX/AOJfxaVLVKQARLJTmBcFRAzFunyvuOsK045z4y+KVYicqxLtu1GYD1j1X/DL4V/YsK8xP76cyl65UtyI7hyT1URpHnP+EvA0T8WqdNZQkhJSlneYXylv4Qknux0j2aZjBLPMQ1/LewJA6V7wpD2YTE5gXFLG9u7/AEMRkZUAAAdMotrVoWjiZJ5UqKfvnkA6MTmP/HziybixVjmP8BB9qn2hGPmrKknKSa7Prs4gRiwcGhN2Kq7c3benrGp0xah+7Kg/zBeYADySR5EiIyZqCWXNlkt8qSx7Eu57MIqFV6iQapboQCroSA4btGBTCqm2ykAVNKkFtL6wEohnbKmxAPKXuaEZbXLkRGTNTYGadSClwGqwISmn8XvDLY2ZNZLtmbUgA9yoht9taQLhpaJSDlyISeYiWhKA5ZySKGgF7xJisUUQ1SQdBo7W7t5xMzmo1zcnM+vqz2gG05XEXJSAQNBQuNCwU4DxNM8aMW2FB0fQxWFuQGA1Ls1rtmBHo8Rzn7wUL2TbS9WgIV4tLEDRnr/xf1jPFBox0qH21e9usDiTcplkPfR/wp13jXUDKkdQa9gPptAFssvdtQGqOtQPrvGCW4arO9FnewsMujNA60jM7Bz1LMP4SqpbVn9IitQJPKnMKp5hmB7ZaebwAeMUlLBqk/hZzeKcUipUPm/3ONLAxQgODlcE1BUpKkvemUhV9NfWIqxBCgEqKlkVACikDcoUqxZnuIA2EfdLGjg5FeRaoqIirCH/AFAkkuHYE2sbnfbeNrWhSjlLlJrQOC1rEEdtukWIwxrQkPqo1HYkMfIisOBqUp2zHMdCVNXyqexiWIw+cALQCdFMkgHpmKojQipNtWoPM2/VI2maRQLJZrpH4D6QyBlQ3P8AzI9stI3B4mrNc/t+cZBujRVPlPzBIzi1cvdJLVB2MWvUB6dQ/k7u/kYrRPDVDdQx/Gt4u8caeb6iGUqpOIuwS6btdOrEXfuRE5bKZbre4qtNOqaV7iNZR+qRqXh0h710JdvKCnNDQRsfURGdJSpJBBINxS2txFbU7dIm1AQPU/nEGtQtP5/oRLKL/iID8WpGYBV2f8P0fpF8pX6q31LQBFeIy7FJu9WO76A6x88Tpap81SlD51mtg7upjaPobHYdOQqcilQEu/Yb9I8u4Tw+UqUBNAOWZMI0DggJc9XJ+sTlqLx5J+CyZgSpEvxPDBBKkqKEqWCas4J3qbAlqCOu4XNmJCMyi5JKxMTmOdxXMDzPQ8tAxBcsYD/b5aVNRPz5SAA5BDEC1Ntn1hwmYmYgEKZ68pDW2FG77B4z8/S9C0yip1y8QhKxSgmB2ADZVKANBq/1bJsiaSVHwVK0JQZSj/uQ3u7QBMWlJbNzM92fRwb+XbvB2A4wQnLMCiGrYnu2o9YqVNESeITvlKVpIsVHxRb76WWnzB7wPjeOE8mIBUOrOexy/nBGG4vJWcrFwLsE16cxr6PA2MXInDLmvosMD0CksQe4eNZP8ItBKw3hrE6Q8xP2ktUC/o2sdBguMeIgLBcULlRFHYulOocO4yh31jlTKVJVmQogirFmuD8wpf72WL8IsZvEknIsVmyLA/8AuJGlNrdr3pLpk8XS7VJBqdj169OsWo4ohbhSlZgLAFJGxsx3u34K52HExAmAO4unK47E3HQvfaA1SUuBMEtRuAl0rA3ORYo/Rq2rUklK11El1IzEqSCaqW9RocubIxG7doMqGyserpdt7X8mjlcLglqGbxCpKHASFqKBQnmJdRU4a4+a0dLglHIl8pSwuFks1B93avSIqoknMS5mKHV0kf8AhGTcmqmUe1z/AF2EXqVLsQG6H8DFa8SByoFdw1fxiTbMo6KUKChNKbFw3uIhNmNQ5HpQgKfagFO7RX4y9QPd/N6xpc8VqUlqVOX0Jb8IZLJ0gHQoUNUkBvOoHoDA5RMCSeZj9mZlp2Ul37GLEYoEcqnuCQxqLjKzfq8W1JbMEqZ7ezPD3oBJWKewUW6u3k7eo84uQk6DWtL9GFH6xKagkBXIqmjkH0p7QKJRVUhKS40JCtmcivrZ9IfYXyp6Vj5icqimmY8wuLCxLa1BGhEZ4pA5+UkkAJJ3vYEe0V4HDCVLCUJyp5lNa6iTSup6xWvEJzlBACjqAagNbXUUGxggG5065X7H8/rGQHJnhSQpKksbO7+7GMitJ2jIQgkkAPcnwyxIuatXtEzO0zEEaks3kQAIimb1BLDlAs5YUJbaIolpPzFSSHd6t3iFLlgZnrrq49r+sbWz1IB0dRAPrXyipMkHc1arj3b8ozkq6QQNQOb/AMT9YQWGUxfLXvX0jSVUNC7PVvQ1/qImiawaWMx2+UD8PaIJl15XAD/KCPUd9fpAGs6mctXRhby/VYrTiQ/zJPQ3HnV/T6RJ1J0UoU19WA0ja1JWkhQ0bmASR/uavkTaAJp4gpBLspKiwrUXupreXnHj3HsSJOKUmSoiWqYoKBFUrSWUkuLEGnQ6x6nOyJSwVQAfMyh5Vcj8mjzj41kpUXlgBaAFhQd1SlMKgguHammgvBcZYcy0LxvCkYyTyKCZiS6VHS3L0FPVzvHLzpmKwgyzAoM4d6a/aFK09ohhuIrkF5agSRYEsxcEJJDu+hrs7mOlwfxN47UAUGC0nb7SnOx0jHVnFab3zCRPxSVoAmE5k6ven40GpDdIvk/E4VTM3XQ+d2hzxDgkmap1ISf4hQ0rcdoVr+GMMwFX6EvV91NeDgcppmgipNOpBB3va1bGLU4wkEEhZAd/tEVDEOMxqa9fTn53AlpWoIVUM2azOBQgaagjeNKGISMqkgkUpd3Jf5qxpjlcU5SV0Scak/bUgvuSAe32T2pEpc5eZLETMpdJQcq0m9CHY9q0jnE8XUFh5ZUGAsxpf9fosRMzJKihSCbWZm6XP5xtPk9aZ+OnW4Pja05mVzUUMySh1bKS3KSHGZLiocUjoMNhUqJZLKo62BLHcgVbfpePNcLjFIYpmKSU6E8pHozO3r6vJnxspKEKIdymgBLrpVIT95JNCDV20AMrq8HJt2i8MQRKCWlAnMX5lnv130tDQTX38/yLRwvCOMjHYlKpS0oTLQ3hrUUqVMLuRzfyit7V07WRhxqsUYHoe8QFqsQd3bSwHlEhPOVyKGjlkj636NEl4cAUB2FTUsbgfnrbWmXhpiRzpzK/9tLD/uv8YAwy0swIGzKY+n5Rv9n0op6lifqKxYZIFSPMivrmiqZJQaAVd3Iau7jWHsImlBTz9qGNZyAPws3a0RxErMhSFF8wKS1DUMav9IpkS/DSEpzMAAAS9AGasGgIXiJgdspcCrgGlnJFR/yjJk2awyoSS9SpT8v8z0/TCKEqu4U1TVqN1SdepiWcEsyn3CW9FMCS+hPrD0Q1DoBy5S5qEHKfPfy9IGxmIIAMzKlNA8zqbOrLToDoIrxc1TZQcilCmYEV3LMfcd43IStKeYg9nHnUu3SsAS/aBunyNPcPGQPMwy3LGWfJI/8AiP1MZDTpvNSqlFujMPIRNOIBF32KiSelCPo8c9xbj0qSEgu9wACsjYgnlDjfvAyvikzBSRNJFCSvL5G7/hE62p1YmpvmzP8AxP5NakULxWU8tDUMpQqS1apLkWalzAMhUxSQstLSdR+8puSwHsdYPTOTlZOVSjqOWnYd+hg0ZerEYsTQvK6XYSsgSMtBmJBJcu7PSg3h6cYpQOZCuxYkN2UR1uO0BoWpQqGAsAS7sehHv6RvDSMiyT4xzs2ZZUkN/C7J9XL94VBgZbgPmroSBXSxpA+Jwqn+22hDe6r/AEjapSSCRmBF7udg7B+zxNSQGvQuGJHrv/etmR6LeIqZJABKqWroWLsWPpWOA4jJ8RKvEBmDcEBQUHKncMop0UmrVIMd38QLXMlhDMmYoJKiWbYit3Tcv5OG5b4u4WuUQpOcAMEqb5aKLAgGhegLW7w5ScXxbBlUtUwoKmopRHKT5WLfatoWMKJXESCMxIULTBUkNZST8w0e7ULw5BUlRlk+GpQdSecJmIFaAXLgnSgNYBm4XOvIAVMAS7FRNEgbsWZtIdx3PL0W+dJp+JpqUgBimgJGo6BqD3fpSNnj5XTMrRrUpt0iv/L/AAyTkKSLpIBLg17fl5xevggWnM+W9GAJq299aCMbI0lq7DcUKblx2s+p0ZvTWCE8aT5HchPuA7/00vCibw4vyqUaVBFKDmII0evpvEEcKmOajqq4Y9X9oUm+j3o+SuXNIILKJAtqaHTS5bUtWogLia58jlYkKPK13B6VOoaN4PhISA6lqoXDsGapyh3pv7RuZxaSiynOwFSWsTW57tSNPG/qqblPTfFZuWTUAmhVQgA/aA9xpaKOATlTFpkoQohdQLMwUaKIpVPzUbms8Aq4oqZM5iQns5taznb1pHQfBWGSqcFLWlKEAhlhnKlMEhjmJZ6D0NYqczkrx06zBfDCZ7zpcrwphUkklaUko+VTJy0oczkVI6vHS/sk+VMB8ZUxCnAzu6QAXFAQOmhaj0hrLkFSEuQoUZ1ZS5sCHqehgfEcACxky5RdwsgXryv+VYNwgysOsp5FLJFgTmbsbjv7xZ/nJTyzFMTT9f1gaZ8MzZYUpGIIL0zKLfQsNX6WrS5UxQS03w5iTY3B7Ej2ipYNUXLxANj6RtSusK08PlB/DPhE1vmHpf3iRm5LsdiFP7Gr9IPH6TswKu582P0iKj+j/WFpxyl/IlZ7VHnRgDufzis4qYDWWXJsCVtRy5a/Z4rQ2ZFTM5AewP0uxicyXKKWJAOo+X3evm8K5eJdi+V9SGpcM5D+p+kXicGclNnBKgBVrEqf13o8ILJScgHhTSpA+wSFeYUA7dOzERGYpmJCy7/bCT/2Ur9eUDoxqVKUEzAspbMlgpr7sQCdQdIlajqynRMtw2jnSlNB2MOFU8iTUpkknVaObzYEP2MZFiMAtgypRDBiqptuUn6xkLyg043huDXNCpiyKEp5iVXtZwKdHAA3p00nCkD7BFBlWRpYpN27naITMqaoUkEa0yhJ0rUDsK2i6rVUGLl82YU0ZmI6hjaFxOl99iErmCg/6u9fYxPxwxzZ6dWc2uf7QrxHFGQ8rOoksEpDF7lipNerOfrBOFxsxSWnAOBd+YHUk5Q3lBotrhOcgZVORVOZLltK/Vm6xObNmAAHKU2ZQCeo5rP0Yd4qXMLMClzYq17Vcnzct6Dqw4DkLUlR+Y5ylhbc/TSDRiVz8rKdJWrl5hmJDPQh3bsesVqxJLNLJ/iAUltywSMo6xVKw4BKsyl0uAkhjpmyuQ+j6+t6krdkJA2zGrWcCx9NaiDQV4pZmsjI6QGJWtg97AuWD7VrvCLiiJg+Z1BksoDMas/KpLkgn5k6eztWEVQuixDDlFfOj0chiWgTEYNIWkJLE35m2ADPmI/TxIcNxiRJmOVpSgl8qgat9lxd20I9Xjn5E9UlZRlMxaiE1PWgGrsdx80encUloJSFozF0pyhOYAhwNCRR62GscjjfhUpKlJGZBYgKBDa8i2bLpRj7mC3Za0XGeskFSVSgAzE3OiiVEvRnHQWiKJySWKwSGDJIuxd8rnf8oJxE1LnNLY3HOog6g5ilm0e1BC3D8JmzSefwk1LVYbDkTqXvDsmhLTBWJRKHMsZtfS+pfs2xvAHEOIzJiHlAhCdRQO9kh7RfK+DgSTn7Cqn3L0h1geAolpud9vfpe0Rd/pXL9ucwYmzlhE0kJvl+V9WaxJ6/lHRYb4flgBSUAED7vzMlqB7k0q/SLFYGWs0ykqolQDEf7tdmqO+rAYGWihmqzMGdqkka08mevnCky9j8M6KMbwjOCEsFs7BHKLEPVgWrUMwetI6T4W+EpUqZLmhSypBGUE5khYT+8NkgO9ATtraQwrAiWQEhvm3NDQDSzbHWGWBmAIHPmajhulDRtaNSK0W3Tz8WQpnZ7i9RvqDA8uhJBV/zJbyBIHpAuFxjOypixagADh3uAT2BIFO5KVOCvsknopvpY/SHohAmq0V2zBx6xFQd+UPry3929RFc6d4SQVKLEgB3Jc/TuabxicWFsSs3ZlEIIWLgjcP77EOgV4uWjMB8j05gMj96tb7zfSMHCCbAdTv5tbo7QVNlzZiyUqZSDlUgjOnKxYuOZiDvQhW1S0KTLCEoQ9TQKqBdioWHelg8V52F4leI+HUgeIp0hAJKk0AZ3oEinUAxziscZiROGGnGUCAF+KkVLMwyknsCRWusegz8KVpI+UEEEfM4Pc0944vGcMVh0BUvmTLblJooBwSpJoWTY0hedvs/GfQjDY2onASkJCSxUSqh+azPYPYbRqbxRCZypk1SVrSP3fypQkKZsqbu1HBsDS5jiOPcXSknwyyCoqKFhQdRBzJBZiLkDdtIDwCTMbOcstJdIWQrMxAAJ2FqvRLPSMrl7aeOuHoU3j6CpMwykha0sVpNwCGclJJFAzuRoDBUnjClSxMlywslxsAX5uYC46aNSPLeL8VyTAQAJj3BLWDUdqlj5R3P+HylHDqWtZV+8sxYMASQdakUAowtF/HluJ+XHWQ2fNUVE5Zl/sBS0+SkrAPpGQ6MhBtL/wCzd9D9YyNds9UvmreiVpFWfxQhXUCm+lIpmzClTHxVBqIbV/mcuX0qWbSImYQkmha5zF0k2dIDs1hc+0FYDEKqygBdgkA0vU8x7/0qGqTOQr5kAkBmLAitvyEGy5gW2Vx/CS2XoFPT3iE+YkmpIJ7v7A96xWMGZjkhwKB1KfR2SWAP6fdGs8VBKgHKhdqu1vlFTtzRZMwckDMwSo/fUR7ZiL77awLOlBFChqMAkF/IsR0pfygVWOVLHylfRmyjWpB9TXWAGHgLsFKIe5KVP3UQC1bB+m0bmYZOXRaupcB7l/67QsRxNS6BBBIDMoNSzuhAbXaLpklixK3uMpKh0Ygn9N0gAiYtQZhlR9rlU52DOz+RgczwaJSUjRg1rGiX6dKxNExRoSf+J8yCGYdw0YZQNGJJ0Sady7Vbv/VAIcGknlKhW72Hm7fjF08M9RRwHow1o1zf1iycA9GDVIAAPqLRBMhRYF3rRyXG5JAbSABp6fETQIL2Srp0civkQzwN/lCEhSnUCLS0Fw52QoD2b6GC1KLtlqXdiS+72NAN/SDZMxNpiilIbKHYa9LuXJJhAiTgkkqDCjVIKc1QAQWZnPSmkES+FZ0lRQqhsRXU0e9dKQRisaiWQnmWl/lcEFu/XUBqGsEom8ynWUkszOyUjzCeld7Wh9AJL4PbnUACzSwH3yuXq/6rBX7IACMrAVIKsyq6KrR/ODpdWAGcNdquRQsaPXeKJ3FvDKcwAct8l+jJUWJZqE9oN28DUBYvBKKbiWVV5g9HsSeSuzwy4fhilIDq65mSSNmQpu17XgNPxOl2OHmJUQ+V3N2FNKMa9g8Npcp/4RoGr51d+kPmdk3h5MuXyoQWvQnKCS53uekXJXrmUa3IDU0Ay2/QrFE7FFsrn/Y6VD8R3gGZ8UIlOVZbslOUpW1HJUXS1zZ+8TqmYzZjIUXPMDdJVUhvlv5ejPCiXhyJhIKFnIELXmK1EJdgQpQyu4cklJ6MDC/i/wAWnESSnKEpUprufkLhQysGqxa7EMaxZggubKbMkZCpAmAELZJZLrHMlQDGrhSVecGvs9r1TJiyrxQvwwWIKyEhN3BAdQFg5BDV3gsTVIUlUoMMqgVMn7RSXUFa8tFF3ruW1Kxa0/OebcVfqwHtGlzEuVABJa6SxYVbZvPyjTSNtH4rCV5P3qnLZmOWp+8zt69ItxmPzJXTOSGylAF9HIYjtC5fEClIKsoJ+VKTnUfJJYHz94jL4mFsFBaSbBQNez2HR4fhB5Vw/wASYBMhSijNzaOAhwAaoaj1qN6NCbD8WlpllOU5jqbAMx3JNto7f4g4YJool8po1SLaPZ3p1pHJL4FMJyiofVxp2fQDyib8ct2PIsweHzKpWrFSjTuWD286R7D8NYcyZKUqWjIl2YH5iXJdyavYCzXaOF4XwTwwCQCXAZiACSKk5qCzntYR2uGTkAAWzH5SrlrXUJ67W6uK8dJ3bTP/ANP9pRJ1JSok9Xyh/SNwKcW1FInEi5QQU+XOaecZC0ra8LNyQn3D+canKSpylSVGxBLVYbEse/vGpeITPDJJSaOMx60IZgeoileAUk0cgWAI66QtGIkqflKQXa5UD6s5Te8V4jAhPNfqMiR6nX0itaequr2rpUN+vOKDOTL/ANRlg1Du47NrpR/OENrZYSOUKWpZFQ4U3dQtrSgNYgvCZWUggsasUgGpqpQqTe59KmJYTEqLmWApAJdJABHc5SH6uPKC5cta0ukqlkAcoQg9fmZiN+ghWnotnzMmUUSgh2DTCdhUgUNaPG1cTSlCUpAWu7ZyA+palAPx2MES54zZVy0AmqkpYk3YF0hnuDA+GkhRKJf3iFZnBoWcnUaajaGXSH7Y9WQ7NmzKOztylXl0jf8AmMtJCKZgC7JUwdiMyiPzrEJspCFmXKZMwfMyS4/3ZS3nFa8SlDZnWXaibqAqG/oN9YrghiZ5FTVOgCSr6PTWtYmZxNEtl+puH5g19tYUz8U6XUVIFM2RVL/K+/nrYxKbiJKVVdS6DIDRNLEOS/vCPZoEAVs4tvr527RD9sQzLlpXzUBD117AbxZLkLSgMMrm3zPXcnWKcyEkkpzKBYkXD2zJPyih0iJZT1VmE4iflRKTLRcqNQoA6AAAOdX8iQ8DT5ygcvgzCk2IBOtOjHq0FSMNMSpWYJEsfKlLh31NWP5dnuw2MS6paxyt8zcuh9YN6vB6I5vCpijyqWEvUkiWKXDAv/a8MBiZcoPMyom7hIUo7HMFEbAvd4rxmJSgqClLSo0TlLghgUsnKQ3l3hOoJWQsoUKMGIzE/wAvKn0AOwjWbvaOujbC8dlLVzqUS4bMkipuxCiCN7N1hioqHMoMnShS4/mIb0boCYQpnZRZaHo4DP3AJANutBvGpk6chZLqWCKpKsyan5Sk611YvR4dn0nZ8cQkNmUEuKXtY81n7GKp2DSogrQFbE1+vMPUiFUjjKA5OVG4Kiov1S30fuIKkY4kOAGJsCQ6taKJJJ3eDVg2G4rIUtIAKJKQfs3fuov0Yb3hLiZ81JStBOZmKkOAX+YEl+arCjU1joMXg50zRgzhKUDP5OoFu0KlYWYlJcnxGsUvkc/eZlF2fofRzQ5RwXE/supINcxABA+8X1tT6aucDh1qAUcy0s4+0VbZhygJ1LlzvCaZw9Msgf6hcKql6+tCeu2kN8JOmTk+GvECWGA8MgoFLfKUj384m57m1THnk2lESnmLxGdSnYsAGewJ+y+ziAMb8QoCTlCavzMEgHflq+yn9IP4tgkzJIRLmpMxP2WTMLUd/mIG7UgGRw5MhLKQhWYnmHM725cvKnStonHVnPYylDz5ZUluRCUgE8+ZSupo79CdIClyBmfpTUf3/rBAC01QlIFXFiK0tfQ/p4oE8KLnMb5iCw6uHA/HvG0nDOpDBgPzsFBjylhudwfzhlITMy5TOS6QxUCnMp7cuUOaXBrqDeAxjSRTMkJpnCkq8q/Qv52g3A4RM0guqYTQFQObqCXAP66QsuOxGS8HiG/1X/mSCrzMZDn/ACjqr/8AYR7RkR5q/wBMkwxqllFn0f2MMlZGMwKSCPvFul9CYTScSlBU7ktfK7F2AAcEmCJokOkqVmJNB8ocXbfyrE5dri4cQKkqLpSA9QDQWq6q11pCpGGXNQPEWZxD6KLhy3MCCWGpIfrBisemapSEDKJfzUbq+uYAbViX7MpnQWauYUPo9HG5fppDx4KqJeBRcmaVUYLWCL6J76H+8+H8VWgswOUHMcoTSrUoNta+UXBzfb+c1FS4Ufdo1MxKKpmS8zXJCXFGetX6e7QtbEqap0pbOUvdmVK/6/Z8niPFfDTLSlAmcwoUjMw/iUat3OkVqxZIISEkC5UAkpeovQlq0PlEAuWZaRULJFc53qMxLNU2/GDo+wkvDZjlmTCoAPlSkJrQfaZ6eu+kSMtBYy0r2N2FiGSCSDe4IglOFQEjkSCUutgSAS9cw5vIm4OgjMBK5halcvbaz9z73hXL2JPRHxjhpQl0KKlAuf4UgOeXe3No0DcGwxlTyVVUoZiT9kGqUjYtUw5xaQpagoITmJFLBg51Yt6dNtcCkmatayE5Ql1E1al4wyytybTHUNJvFTVIfPQMkEljSjM2+8CqwpGJIlrUhKUMtb5mU/V3FQ4/N0Q4gqXMmeGrKtTkEirfZ7OCDXpUQ14ViUywkHPMUwJCUlRKjVyug7g0vG1njWXZtLT4aSnxM5J2q1QKae0A43BqSM6gSBVQdwNn5jpWohpwufnCuRUtT2fcXLOA+0BYyUuUklMpCQWcpW67tT92SBpzOA2kGN5FhPhUhYSyVnLmpzHKXLES2oltxcNsYYSJ90qQpLXUflNbZKlr3VBUtS1BwllC2VQIbaiUjuP7xZNlIxMtPiJUguQkE5XbUHK3Zz63h+V3yWuAE2UliR+0lJI5UhkgioILKZ+zwKMBKCSpBmKmBmSsiZU7JAGYdntvBqOA5C4KkgUqUKbd2UAD/W0Fy+F5EpLMXzZnS3U9X1AvTSkO5+h4/ZceGZEfNkmUVmAoU/MQ2heoPT0Fl8QzpzKmlQIqAogixykzCEq8mOxh3xiY7IKwjMAOXUGoJU7B+8IcZweUEhKJjq0SpLh/IfW9O8Hx79jPXpORiAhxKQQFHnzOVEPpzlRHUWexoYMlrM0gygAkPWYtcw5joHUwAD+sJpfCZcg5lTcwa2VQ1ryvUUu7U7Ri+I4QM2dKQSVJDgq6AhXKAduveNMpvpGNdbheG5VFT8oH+nlyEqsTmFGazGAuKfD6yvxJZSWelqbMA0BnikxSQfFVJllFEgpJo7ErYBjsSIGweLnpcS1zmUXzEBSbAhnLv0/vHL45d7b7mgC8DNlzC+dJckFNCKUoOh9oyQqdLCuVShVQKgQ+hcemtdo6oYZKgpc9SyoJDuAABuACRpCbEIygGScwqQXICrgU0DvrGk+X0i/H7UScYuYhKlS0AqIAWoO6a/Z1rsLRevjctJCPEKUmjITRrcxNgTaxqKxTPxJBRnU9KpDL5dWUEZk6aN1pAE7ikmZmRJQkP9pqvX+Ivq5aLyz+kY4/Z9/nUtIAGXw2qkZZqSD11Vv5xTOnhX+mo5TbK4YbANU96jctCGVh0kJKy2WhH7xWZNyoAIJBFCwvW0O+HkIAacVSglShqHoctWNfNoJnLjyLjq6g2XMoP3nqVP5sk/WMjjEfHU0OBQZlH5SbqJvl6xkZ/h/9pXlXdYhyCxUqljV/ev5QtXhVOCBZ+UO3UHf6RcmXnb2yv/X9axOUpSPtAkuKkjQsL1Pro1I29IDyUIzUSpBTYlw4YXqzC1bs8MP21YIBmIU+gQymOouH8orE5b5VE9CkNfpc/q0XSsASSlKnUwKkjKpWU7pIp9aQrr2aeKUpCQQlC0mmYqCEh9ACATvVrQInhhYBwVGrAa9EjM/mYknDpQqpYkMXIUlhZ05j6C/SJoR4qSJU4gWUQkB60CauBo3UwugonLyKZZU9i4yhILWzfWvpEhNkzbIzkApegetm11tSkNcHwuYgMmfV3UVJckbByQLe0bx/AkqJLJezvXKfmc6E2d+lInLKKkpXMWDQuUAAhkl0gUZvl02agtriJ6UJfw5mVIICme5c0d/WGGG4cUSwGSAzJCR8rdc1Yul42YEnkS/VdW1ApStj0jO25KnDgfibiwygpNMwYJ6g6C1PdoswuLmzMOJct6rUFvy1oyWFSQ5vHYcSw/iN+7QpQtUOHZ2/I+sD4Ph6eceGElVyXZwAkWPa0VJZZRb6LOC8CMtDrfMutKhg5uetddNjD2XOEpBrRI1GbRmrvaF+JxwSSHs71ILd2A9NoVTpy5ikCWshi27aEco84rVy5qd64hviGxFZClpIuXYA6crudaWPWI4LDLlqAKitbUTburIxHl0hcZs1BGcMFZgMpIUpIru3Wmg6xqfjkyUAsU5q2dbsLknoCwamkEn0Lfs5n8UmAFKxL8+U0NfldyNukK5+NJJZtCWJJLaPe1hC3Gca8RSQtSpiToKEep7Q34PhCspTnUUqJSQ2hFUlnYNUE6xdkxnJS7qyTxlcvMVIzjK7k1/lcimvpFUnEzZ3yrKEmpAVVKTUA6tehuK9I6A/DkumYZgKjNWrEO2rRHxci2AcEs+VqDrY1/CMb8n1208PskkYkSy2cJctlBoT2sD066vFQCpBKyJMtKy55SskPoxf+8Q49hTKU9g4Ljc6XcaesV8QnpmIJWqUMjZEiiuzasaRpL5SWIs1dFuOxCErUqWlCtysElJ2yPQbPWgrFUnEZeeWhOcH58oZ9wCcuxr0hrwzhgmKK1MhKlE5W5rVrs+w89IIxspEkpCklUtSvmZ+jU176d6Vfkn5dJ8L+ZbwfBzJlZhEsLUAlIbMqxNtIbY74WU7pVMSkfYSsgHVmqwdrRThMT4aZRWcmZwAGcAkMkG79R7wVxXGTpaiVzGQH5UgFRH3SUgMf05jjyzty4dMxniWylZJYWtKZQQpaUg85cVJsVUrbeBVpExBWFFagkgMSCHBbcJS8V8ewgnhKASAlJCqjK5y2INnHV3hfM+F0oCJiVgBrOQp7limxG3SNtf4Z7LOPY8nIEZgQGUks6VH5gCAyg52BpCoqXMSFBkqqK1cdmO+to6SXgl5qFIqQdc4YKAfRRJPd9bQqnjIpVApKbZgSklOmxa77PeI3o9bLcJIXLIUpyCzubqNf0bvB/8An6iQljSxKnoXBa7A0u9fWKf2YzEDKHc2BAAvqNLjSJy+HFJf5VjRQcMaF9tu7Q+C5D4mVKzGi6saO1QCLmMh1h8IyQCmw30012aMi+PpHLqsPMOc1Nxr1inHYhQnZQpQDWctrpGRka+0Kp2IV95VhqdxCTBqIM1QorIsvq9KvvGRkX7/AIVHScFQFzElQCiUhyavTrHRyZYCgAABSgEZGRj8nYxZxhZBUxaibU+0IEVMNKmqFHzGVjGRkRipznFVkylF61D6sFhhD0H/ANP+thGRkaZf2WPdUqUTMQDV06/ymHctAY0Fh+EZGQs+/wCBHDcVT+8UNBYeUW8OLKLfeT//ADEZGRX6SnbpcDKBWskAkKYEh2DEt2eEPF0tPmAUGQU0uNIyMjn+L81/Zv8AJ6c9iJQ8ZmDOKN/HHV8DWTiZoJJAllhpYGMjI2+X8v8ADH4+3QylFxW4L+hjlMDOUpnUTzC5feMjIz+Np8p5xsZsMc1Xe9dI4LGf6kv/AG/URuMivh7T8nR5LmEYueASAnKwe1NNoc4icrwVFy9NYyMjHP8ANf2n/Tb4+o4rgc9SsQFKUVKe5JJ01Mdp8TK5O7v6paNxkGX+7j+yZ1f3JMKkfsaC1Ssv1rrBsv8A1JafskORoSUVLbxuMjpy7/5YQumIHiTgwYZj55yHhZfM+0s+Zdz5xkZGN/pp6ZhkgKYBgyqC3zqiqZ/qd79bu8bjInL+iw6/kdgf9NP61MZGRkaxNf/Z"/>
          <p:cNvSpPr>
            <a:spLocks noChangeAspect="1" noChangeArrowheads="1"/>
          </p:cNvSpPr>
          <p:nvPr/>
        </p:nvSpPr>
        <p:spPr bwMode="auto">
          <a:xfrm>
            <a:off x="77788" y="-919163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6" name="AutoShape 4" descr="data:image/jpg;base64,/9j/4AAQSkZJRgABAQAAAQABAAD/2wCEAAkGBhQSERUUExQVFRUWGBkaGRgYGB8YGhsYHBgYGhgaHxgdGyYgHBwjHB0aIC8hJCgpLCwsGB8xNTAqNSYrLCoBCQoKDgwOGg8PGiwkHyQpLCwsLCwsKSwsLCwsKSwsLCwsLCwsLCwsLCwsLCwsLCwsLCwsLCwsLCwsLCwsLCksLP/AABEIAMIBAwMBIgACEQEDEQH/xAAcAAACAgMBAQAAAAAAAAAAAAAEBQIDAAEGBwj/xABDEAABAgQEBAQDBQYGAQMFAAABAhEAAyExBBJBUQUiYXETgZGhBjKxQlLB4fAUI2Jy0fEHFTOCkqKyJGPDFkNTk7P/xAAYAQADAQEAAAAAAAAAAAAAAAAAAQIDBP/EACkRAQEAAgICAgAGAQUAAAAAAAABAhEhMRJBA1EiMkJxgcFhEzORsfD/2gAMAwEAAhEDEQA/APU0KQQFcqgdmPvFX7TzZUy1KFajKA40qp/SEfwv8KysIorBUpRDOW3Nh6eneHONmTif3TAdWv0ofw7iEY6SFNzAX9njeUVrfQ3hQvhsxYadN8RL/KBlHnzVHQv9INlgIDJISKAVYA9A36pBoD0ISzelYnmDCsLZOIJzJGcsblg/QHWCULyjWjC79rlz5xNC3KSXJ/DT1iCjlcsCGsD/AFDN6RiJhftSob3iM+awNQO/6tAEUz0k0PvX0/VosRiG1F9NvMwoncLJUlal81KBL17hyIY4eQRcknzbXp+ukA0vF2avt+MbCzv+toolYTUqN6DMbAnLfVr9YszkPQlqBqn6b94AnNPMC7hrM9SzHca+sQn40IRmNBanp5RELqcwO1f7kfSJKmBtd2Nab9BATJc99260+oEbRKSUqCEhiXLuATQP/baNysQ4I/I+9YmT+v7QGWS5a0TGVLBQqxckhh/Kw8z2hZ8Q4ichaRKlpKVApZRVVRIaoIyhnFN46cXiK/7+h6j8YD24bh2Kxi2TNw6QtzmMnMhg4Gq733drWhnN4XjgconDKTQg8yRscwL0trR6uw6dKAP03nGih6UbYwS6HFc1+0TpLhY8QiwE1ImEaE5mT6CDMNiFTAy+VTOAJiVFjuU+Rs3WGk7CoUQVIBUmxIcjzjmuLcIX4meXKSpnY58hD1slI9CSOloqXaaNncICwUqVMauoJL9SCfpCnGfBSVJ+yQRqCF7CoLBt2gnBSMTmSPDKQAAS6Cob1YW0oYaYyTPDBJ5TQlgSGsakelbmK3Q5TD/BC0oCAsgA1L1IaxZn9otmfASAErSpaVgUI5wSxYkfKSHoYd4vFTkDmlqmJLgqBDjqUtlbS8V4cry1UtI2opIs1bG72FD5w/Re3P4jDLSooU2YWDgOPvMzgdurwLLwU1QIdC1EgAJJ5AasSArMWOlKC8dAeGKmOGSopJCVqGYgtdyQb6AjUDWEP+U4qT4hmKDF8plksxJshTpDC5L94z1rutN76LJs9ctRzS5RMtYABUFOWIJ8QAl2c2BJetYA4l8RpWEomFSW+wEJKQpQZIDh6ul6D1JgbGGYZolLQgKcOFKUQ1apyuxruYuVPTLyTFmWpYZ5YAGZCAMjlnWphQ0OhEHBXcLJ81QSRKzKSojmCKqZwbswY6pPy7gxeMAUSTMU0zxFcpLlyGqMqcoL2zgVOsC8Tn5VBSCAgl0hLsCa0Ay5TUBstWfsDPnLm5STnURl2SwNCCbK394OBz6dRNwBUcyVyMpAYLl8wDBgb2s/SMjn0cBnqDh61qtAP/Zj6xqF5YnrJ74FDX9ebReKDlVTYkj6QBKGcuCOXSpr/KPxEEKnUL+ZAy+x/rFIWolpTmqwUbXFhb0hfjOM5DSWVIcDOVC56aCLzMNwN7vXzFtI3iVFQFK0ex9wXeGAU34plIUUtYUGUjm22A6mGeF4jnSCSMzB2PK+ur/r1DOEl5hQsNx+W/WK8VJIHKAdg5Ha1aV3g1BDVc7mSC7+x86mNrxDAqUliKsK+1yY5XEpWhnUlOr5ynvQ6en9BziZjUmKWBfKsAdlVpSH4i07xvxChDPo7lRIZhsAxLaEiEqvifOwYKFTWYeRNHWcjCmzvUgaxynHfipKSUzMkwgD92k8r3AVMJAJOwJeEeI4hisSGRKEuWwolGVLaOtZGY/7T0hySJ5dHx7/ABMZfhoAUmt3FDfXpCvh3+LCpMxky+TN97T9frSE874LxngeKEylS1JKv9UZsoBJLMGoDHGeObCx0+kK/StcPrZKwWIIIZ75S27f2jEpqCUh/VuxfalBHnXDeKKOGlr8ZQXkSDlykhkjKCAOUMKEkEsdbt8HPxKkBaJylAh7pWaXDUar6qG7aFwsLbrTOAIdw+mUl2/W35WGaAw12b3aOd4Zi5xJ8YLLgM2UJpdQAYpUX6d7QwmrXnl+EeR1ZwpKiT91i4Iq7u4beIs0o16xv9VrAqJjl+YAC35vpF0xRNqdj/UF4RtzZ+Us1Cwdxc2DPeJiZ7wn4h8Py5xBmGYoAvlMxWUdRr7weHAAplDAEqJNN3FTS7mAls+cweptQJcuSG184smJJ28xcRWAWqx7iMTuzdB/SEEklrEeW9YkFOb+1P12ip6XNd6GNoV6en0gNuaAoMRfT0eA18LHMAtTHNQkkgHQOrcnZrQZr+f4RtawBWHsgOA4eZYUCpSiSb21qHrUXDkU9bJkulqbMP6RcvEhgXp00+rQvx+NSgVqSKIFX8hbvaH2AeM4RKVUhuoLH8h0hNjfhzDFypAJ3Kcz9iBSLQiUslKglMsB1BKlKSPtAEFPKddOwivG/EsiVSWtFFZSl37sNG3qO8Ext6VctE6/8O5KkpUHlvTKkvqT92zks+8VT/gVSU5ZZTs50H8rZTf8b1ju+EYqXNlhSDmBuxcBWrDpbSC0YcbGm4/HWFcS8nlH/wBK4r/8qR3QQfofqYyPT1YeU/8Apg9WjIj/AE79q3FqUsxV5s7nYsXqOh/KtatElRN60DbU+hAJ3iSVqVZJp10Otf6xQrEVCWWNXyKKdiHAvGzNek5kumhY0JKXJPUHypGTpTVeupuRpRr+kUTptHc9OUv6M8QkGr82axICk0Faki1T6mANrxDVZRL9APMqb2iasUQwIbNWiSWu9gYJLEvR9AVH6M0ZOlEu+1jb1FW8vKABkyalJ+WlC1T7/T10zEYFBZ0JL6sKdC4r6aRNKhflHT8XavpFyEkm1d2H1gAGZwNCiCQgqTZRQ6hf7QIIud4qxPBQtBQVKSnuTXRVdYZeEHdq2civZzbSIOXAGU0q4IOjMaebdLQBzPGfhKWnCziDzBCuZySaHK7lr/WPEZmEVNmJGUiZMWE2CRmJAASNg4r2j274+4uUSPBBLzGfKzhIPV2JUAK9Y86+BMGcTxWWQ5lyHmFyWGQMmu+fKfLaJtu1ScPWMD8LyJQDSklabKFwRsT2htKw6dUJOttf6wQLUb1/F4Hw2JJUzDKwL5hUnYCrM9bn3g3aNaEA/pokF2/ONNrQ9WekA4fiIXmHy5VKBBDAgWUDUEHuD0hBZxbjEvDIEya4SVBLs9S/oIuw3EJa05kKSod9+jQHOlSpyOaW46oP9XJ9459Xwj4ZzYGbMknMeRQXk6sFBxXUeW0GjdBx3GzQkCUlipJGcqYB6fLvq7GFnw/gZslUwKmlZKgXOdRJZi5BLDu8UzePT5KQMWhqH94jmSLXcOmz1DVvBXwzMBlnLOE85uYuRlJAUAakAMzAAX7xUkTaeyJxClFSyoFmSQGF3YgOQXF9tI0cQqvyfwgJJPW6gIiqcMwzFLu1WBB8nfzYxsTXdshbYlTj+Wjf0gJKVnZjU7hOUdvmVVusblqOarAC4Yl7Mp2AGoaveI/tCaOpKf8AcR6Ej2iK1B82oeo2L6kfSF2YpVuX+vtFeJluk5lECjkEo7cwPtFM9GuRx97OUn0AA92iZSC2W4uyrdw7mAbDYjh2ZlBSnAoCX9nv1NYVYrgq1ZVpUQq3LUNqFNQi9N+0HTJqkgFKFEdEhYGv3gR2fWBk8TmCpStYo/IEt2cj6kU3g8N3Y8uHO474bxCixKsoLDnS1bUcMagMATT1TL+EJqi7yxVuY5S5LEhJDu+jVekeiSMaspYy1dOTLTtmJbyHaKZiJSzmOYkFiFFQSAKnlfKpt2puIvH8JW7L/h5MvByjLmzUiqlKNWc/+LJAuA930D2eeVRci5DAB6a+23WBwfvcouC7ukgN94t5gVtvORjJaVeGMoJqMovuwYh9WeC8kvRxWgoLD/7iPxUD7RkaDtRCSNymv1H0jINwy18yn5QsCgLki+g6bX3ieHkBKioKLn5gkmv/ACJ+oihCcr5AgOQVU9zlIqWuYt8UgWFe5rezw9FtaqUgsVGYauwUe/2Q36uYIQhIFE8ujBhttAgJYklgK3Zmr6e0SEwmnP3LEH/ifwEFggxUxP2WPQgEetC8VTJhNghuxfRiC4bWjm8VPGvEqzh9A9T5axJqZwmlThVOhym2oAr+HWCMKFJAD5msCSWPmSY3mjYFLebkfSALxM3/AD/GKOI8SRJlqWp2GhNzoLbxX+1gO4puymbfNkb3MeX/AOJfxaVLVKQARLJTmBcFRAzFunyvuOsK045z4y+KVYicqxLtu1GYD1j1X/DL4V/YsK8xP76cyl65UtyI7hyT1URpHnP+EvA0T8WqdNZQkhJSlneYXylv4Qknux0j2aZjBLPMQ1/LewJA6V7wpD2YTE5gXFLG9u7/AEMRkZUAAAdMotrVoWjiZJ5UqKfvnkA6MTmP/HziybixVjmP8BB9qn2hGPmrKknKSa7Prs4gRiwcGhN2Kq7c3benrGp0xah+7Kg/zBeYADySR5EiIyZqCWXNlkt8qSx7Eu57MIqFV6iQapboQCroSA4btGBTCqm2ykAVNKkFtL6wEohnbKmxAPKXuaEZbXLkRGTNTYGadSClwGqwISmn8XvDLY2ZNZLtmbUgA9yoht9taQLhpaJSDlyISeYiWhKA5ZySKGgF7xJisUUQ1SQdBo7W7t5xMzmo1zcnM+vqz2gG05XEXJSAQNBQuNCwU4DxNM8aMW2FB0fQxWFuQGA1Ls1rtmBHo8Rzn7wUL2TbS9WgIV4tLEDRnr/xf1jPFBox0qH21e9usDiTcplkPfR/wp13jXUDKkdQa9gPptAFssvdtQGqOtQPrvGCW4arO9FnewsMujNA60jM7Bz1LMP4SqpbVn9IitQJPKnMKp5hmB7ZaebwAeMUlLBqk/hZzeKcUipUPm/3ONLAxQgODlcE1BUpKkvemUhV9NfWIqxBCgEqKlkVACikDcoUqxZnuIA2EfdLGjg5FeRaoqIirCH/AFAkkuHYE2sbnfbeNrWhSjlLlJrQOC1rEEdtukWIwxrQkPqo1HYkMfIisOBqUp2zHMdCVNXyqexiWIw+cALQCdFMkgHpmKojQipNtWoPM2/VI2maRQLJZrpH4D6QyBlQ3P8AzI9stI3B4mrNc/t+cZBujRVPlPzBIzi1cvdJLVB2MWvUB6dQ/k7u/kYrRPDVDdQx/Gt4u8caeb6iGUqpOIuwS6btdOrEXfuRE5bKZbre4qtNOqaV7iNZR+qRqXh0h710JdvKCnNDQRsfURGdJSpJBBINxS2txFbU7dIm1AQPU/nEGtQtP5/oRLKL/iID8WpGYBV2f8P0fpF8pX6q31LQBFeIy7FJu9WO76A6x88Tpap81SlD51mtg7upjaPobHYdOQqcilQEu/Yb9I8u4Tw+UqUBNAOWZMI0DggJc9XJ+sTlqLx5J+CyZgSpEvxPDBBKkqKEqWCas4J3qbAlqCOu4XNmJCMyi5JKxMTmOdxXMDzPQ8tAxBcsYD/b5aVNRPz5SAA5BDEC1Ntn1hwmYmYgEKZ68pDW2FG77B4z8/S9C0yip1y8QhKxSgmB2ADZVKANBq/1bJsiaSVHwVK0JQZSj/uQ3u7QBMWlJbNzM92fRwb+XbvB2A4wQnLMCiGrYnu2o9YqVNESeITvlKVpIsVHxRb76WWnzB7wPjeOE8mIBUOrOexy/nBGG4vJWcrFwLsE16cxr6PA2MXInDLmvosMD0CksQe4eNZP8ItBKw3hrE6Q8xP2ktUC/o2sdBguMeIgLBcULlRFHYulOocO4yh31jlTKVJVmQogirFmuD8wpf72WL8IsZvEknIsVmyLA/8AuJGlNrdr3pLpk8XS7VJBqdj169OsWo4ohbhSlZgLAFJGxsx3u34K52HExAmAO4unK47E3HQvfaA1SUuBMEtRuAl0rA3ORYo/Rq2rUklK11El1IzEqSCaqW9RocubIxG7doMqGyserpdt7X8mjlcLglqGbxCpKHASFqKBQnmJdRU4a4+a0dLglHIl8pSwuFks1B93avSIqoknMS5mKHV0kf8AhGTcmqmUe1z/AF2EXqVLsQG6H8DFa8SByoFdw1fxiTbMo6KUKChNKbFw3uIhNmNQ5HpQgKfagFO7RX4y9QPd/N6xpc8VqUlqVOX0Jb8IZLJ0gHQoUNUkBvOoHoDA5RMCSeZj9mZlp2Ul37GLEYoEcqnuCQxqLjKzfq8W1JbMEqZ7ezPD3oBJWKewUW6u3k7eo84uQk6DWtL9GFH6xKagkBXIqmjkH0p7QKJRVUhKS40JCtmcivrZ9IfYXyp6Vj5icqimmY8wuLCxLa1BGhEZ4pA5+UkkAJJ3vYEe0V4HDCVLCUJyp5lNa6iTSup6xWvEJzlBACjqAagNbXUUGxggG5065X7H8/rGQHJnhSQpKksbO7+7GMitJ2jIQgkkAPcnwyxIuatXtEzO0zEEaks3kQAIimb1BLDlAs5YUJbaIolpPzFSSHd6t3iFLlgZnrrq49r+sbWz1IB0dRAPrXyipMkHc1arj3b8ozkq6QQNQOb/AMT9YQWGUxfLXvX0jSVUNC7PVvQ1/qImiawaWMx2+UD8PaIJl15XAD/KCPUd9fpAGs6mctXRhby/VYrTiQ/zJPQ3HnV/T6RJ1J0UoU19WA0ja1JWkhQ0bmASR/uavkTaAJp4gpBLspKiwrUXupreXnHj3HsSJOKUmSoiWqYoKBFUrSWUkuLEGnQ6x6nOyJSwVQAfMyh5Vcj8mjzj41kpUXlgBaAFhQd1SlMKgguHammgvBcZYcy0LxvCkYyTyKCZiS6VHS3L0FPVzvHLzpmKwgyzAoM4d6a/aFK09ohhuIrkF5agSRYEsxcEJJDu+hrs7mOlwfxN47UAUGC0nb7SnOx0jHVnFab3zCRPxSVoAmE5k6ven40GpDdIvk/E4VTM3XQ+d2hzxDgkmap1ISf4hQ0rcdoVr+GMMwFX6EvV91NeDgcppmgipNOpBB3va1bGLU4wkEEhZAd/tEVDEOMxqa9fTn53AlpWoIVUM2azOBQgaagjeNKGISMqkgkUpd3Jf5qxpjlcU5SV0Scak/bUgvuSAe32T2pEpc5eZLETMpdJQcq0m9CHY9q0jnE8XUFh5ZUGAsxpf9fosRMzJKihSCbWZm6XP5xtPk9aZ+OnW4Pja05mVzUUMySh1bKS3KSHGZLiocUjoMNhUqJZLKo62BLHcgVbfpePNcLjFIYpmKSU6E8pHozO3r6vJnxspKEKIdymgBLrpVIT95JNCDV20AMrq8HJt2i8MQRKCWlAnMX5lnv130tDQTX38/yLRwvCOMjHYlKpS0oTLQ3hrUUqVMLuRzfyit7V07WRhxqsUYHoe8QFqsQd3bSwHlEhPOVyKGjlkj636NEl4cAUB2FTUsbgfnrbWmXhpiRzpzK/9tLD/uv8YAwy0swIGzKY+n5Rv9n0op6lifqKxYZIFSPMivrmiqZJQaAVd3Iau7jWHsImlBTz9qGNZyAPws3a0RxErMhSFF8wKS1DUMav9IpkS/DSEpzMAAAS9AGasGgIXiJgdspcCrgGlnJFR/yjJk2awyoSS9SpT8v8z0/TCKEqu4U1TVqN1SdepiWcEsyn3CW9FMCS+hPrD0Q1DoBy5S5qEHKfPfy9IGxmIIAMzKlNA8zqbOrLToDoIrxc1TZQcilCmYEV3LMfcd43IStKeYg9nHnUu3SsAS/aBunyNPcPGQPMwy3LGWfJI/8AiP1MZDTpvNSqlFujMPIRNOIBF32KiSelCPo8c9xbj0qSEgu9wACsjYgnlDjfvAyvikzBSRNJFCSvL5G7/hE62p1YmpvmzP8AxP5NakULxWU8tDUMpQqS1apLkWalzAMhUxSQstLSdR+8puSwHsdYPTOTlZOVSjqOWnYd+hg0ZerEYsTQvK6XYSsgSMtBmJBJcu7PSg3h6cYpQOZCuxYkN2UR1uO0BoWpQqGAsAS7sehHv6RvDSMiyT4xzs2ZZUkN/C7J9XL94VBgZbgPmroSBXSxpA+Jwqn+22hDe6r/AEjapSSCRmBF7udg7B+zxNSQGvQuGJHrv/etmR6LeIqZJABKqWroWLsWPpWOA4jJ8RKvEBmDcEBQUHKncMop0UmrVIMd38QLXMlhDMmYoJKiWbYit3Tcv5OG5b4u4WuUQpOcAMEqb5aKLAgGhegLW7w5ScXxbBlUtUwoKmopRHKT5WLfatoWMKJXESCMxIULTBUkNZST8w0e7ULw5BUlRlk+GpQdSecJmIFaAXLgnSgNYBm4XOvIAVMAS7FRNEgbsWZtIdx3PL0W+dJp+JpqUgBimgJGo6BqD3fpSNnj5XTMrRrUpt0iv/L/AAyTkKSLpIBLg17fl5xevggWnM+W9GAJq299aCMbI0lq7DcUKblx2s+p0ZvTWCE8aT5HchPuA7/00vCibw4vyqUaVBFKDmII0evpvEEcKmOajqq4Y9X9oUm+j3o+SuXNIILKJAtqaHTS5bUtWogLia58jlYkKPK13B6VOoaN4PhISA6lqoXDsGapyh3pv7RuZxaSiynOwFSWsTW57tSNPG/qqblPTfFZuWTUAmhVQgA/aA9xpaKOATlTFpkoQohdQLMwUaKIpVPzUbms8Aq4oqZM5iQns5taznb1pHQfBWGSqcFLWlKEAhlhnKlMEhjmJZ6D0NYqczkrx06zBfDCZ7zpcrwphUkklaUko+VTJy0oczkVI6vHS/sk+VMB8ZUxCnAzu6QAXFAQOmhaj0hrLkFSEuQoUZ1ZS5sCHqehgfEcACxky5RdwsgXryv+VYNwgysOsp5FLJFgTmbsbjv7xZ/nJTyzFMTT9f1gaZ8MzZYUpGIIL0zKLfQsNX6WrS5UxQS03w5iTY3B7Ej2ipYNUXLxANj6RtSusK08PlB/DPhE1vmHpf3iRm5LsdiFP7Gr9IPH6TswKu582P0iKj+j/WFpxyl/IlZ7VHnRgDufzis4qYDWWXJsCVtRy5a/Z4rQ2ZFTM5AewP0uxicyXKKWJAOo+X3evm8K5eJdi+V9SGpcM5D+p+kXicGclNnBKgBVrEqf13o8ILJScgHhTSpA+wSFeYUA7dOzERGYpmJCy7/bCT/2Ur9eUDoxqVKUEzAspbMlgpr7sQCdQdIlajqynRMtw2jnSlNB2MOFU8iTUpkknVaObzYEP2MZFiMAtgypRDBiqptuUn6xkLyg043huDXNCpiyKEp5iVXtZwKdHAA3p00nCkD7BFBlWRpYpN27naITMqaoUkEa0yhJ0rUDsK2i6rVUGLl82YU0ZmI6hjaFxOl99iErmCg/6u9fYxPxwxzZ6dWc2uf7QrxHFGQ8rOoksEpDF7lipNerOfrBOFxsxSWnAOBd+YHUk5Q3lBotrhOcgZVORVOZLltK/Vm6xObNmAAHKU2ZQCeo5rP0Yd4qXMLMClzYq17Vcnzct6Dqw4DkLUlR+Y5ylhbc/TSDRiVz8rKdJWrl5hmJDPQh3bsesVqxJLNLJ/iAUltywSMo6xVKw4BKsyl0uAkhjpmyuQ+j6+t6krdkJA2zGrWcCx9NaiDQV4pZmsjI6QGJWtg97AuWD7VrvCLiiJg+Z1BksoDMas/KpLkgn5k6eztWEVQuixDDlFfOj0chiWgTEYNIWkJLE35m2ADPmI/TxIcNxiRJmOVpSgl8qgat9lxd20I9Xjn5E9UlZRlMxaiE1PWgGrsdx80encUloJSFozF0pyhOYAhwNCRR62GscjjfhUpKlJGZBYgKBDa8i2bLpRj7mC3Za0XGeskFSVSgAzE3OiiVEvRnHQWiKJySWKwSGDJIuxd8rnf8oJxE1LnNLY3HOog6g5ilm0e1BC3D8JmzSefwk1LVYbDkTqXvDsmhLTBWJRKHMsZtfS+pfs2xvAHEOIzJiHlAhCdRQO9kh7RfK+DgSTn7Cqn3L0h1geAolpud9vfpe0Rd/pXL9ucwYmzlhE0kJvl+V9WaxJ6/lHRYb4flgBSUAED7vzMlqB7k0q/SLFYGWs0ykqolQDEf7tdmqO+rAYGWihmqzMGdqkka08mevnCky9j8M6KMbwjOCEsFs7BHKLEPVgWrUMwetI6T4W+EpUqZLmhSypBGUE5khYT+8NkgO9ATtraQwrAiWQEhvm3NDQDSzbHWGWBmAIHPmajhulDRtaNSK0W3Tz8WQpnZ7i9RvqDA8uhJBV/zJbyBIHpAuFxjOypixagADh3uAT2BIFO5KVOCvsknopvpY/SHohAmq0V2zBx6xFQd+UPry3929RFc6d4SQVKLEgB3Jc/TuabxicWFsSs3ZlEIIWLgjcP77EOgV4uWjMB8j05gMj96tb7zfSMHCCbAdTv5tbo7QVNlzZiyUqZSDlUgjOnKxYuOZiDvQhW1S0KTLCEoQ9TQKqBdioWHelg8V52F4leI+HUgeIp0hAJKk0AZ3oEinUAxziscZiROGGnGUCAF+KkVLMwyknsCRWusegz8KVpI+UEEEfM4Pc0944vGcMVh0BUvmTLblJooBwSpJoWTY0hedvs/GfQjDY2onASkJCSxUSqh+azPYPYbRqbxRCZypk1SVrSP3fypQkKZsqbu1HBsDS5jiOPcXSknwyyCoqKFhQdRBzJBZiLkDdtIDwCTMbOcstJdIWQrMxAAJ2FqvRLPSMrl7aeOuHoU3j6CpMwykha0sVpNwCGclJJFAzuRoDBUnjClSxMlywslxsAX5uYC46aNSPLeL8VyTAQAJj3BLWDUdqlj5R3P+HylHDqWtZV+8sxYMASQdakUAowtF/HluJ+XHWQ2fNUVE5Zl/sBS0+SkrAPpGQ6MhBtL/wCzd9D9YyNds9UvmreiVpFWfxQhXUCm+lIpmzClTHxVBqIbV/mcuX0qWbSImYQkmha5zF0k2dIDs1hc+0FYDEKqygBdgkA0vU8x7/0qGqTOQr5kAkBmLAitvyEGy5gW2Vx/CS2XoFPT3iE+YkmpIJ7v7A96xWMGZjkhwKB1KfR2SWAP6fdGs8VBKgHKhdqu1vlFTtzRZMwckDMwSo/fUR7ZiL77awLOlBFChqMAkF/IsR0pfygVWOVLHylfRmyjWpB9TXWAGHgLsFKIe5KVP3UQC1bB+m0bmYZOXRaupcB7l/67QsRxNS6BBBIDMoNSzuhAbXaLpklixK3uMpKh0Ygn9N0gAiYtQZhlR9rlU52DOz+RgczwaJSUjRg1rGiX6dKxNExRoSf+J8yCGYdw0YZQNGJJ0Sady7Vbv/VAIcGknlKhW72Hm7fjF08M9RRwHow1o1zf1iycA9GDVIAAPqLRBMhRYF3rRyXG5JAbSABp6fETQIL2Srp0civkQzwN/lCEhSnUCLS0Fw52QoD2b6GC1KLtlqXdiS+72NAN/SDZMxNpiilIbKHYa9LuXJJhAiTgkkqDCjVIKc1QAQWZnPSmkES+FZ0lRQqhsRXU0e9dKQRisaiWQnmWl/lcEFu/XUBqGsEom8ynWUkszOyUjzCeld7Wh9AJL4PbnUACzSwH3yuXq/6rBX7IACMrAVIKsyq6KrR/ODpdWAGcNdquRQsaPXeKJ3FvDKcwAct8l+jJUWJZqE9oN28DUBYvBKKbiWVV5g9HsSeSuzwy4fhilIDq65mSSNmQpu17XgNPxOl2OHmJUQ+V3N2FNKMa9g8Npcp/4RoGr51d+kPmdk3h5MuXyoQWvQnKCS53uekXJXrmUa3IDU0Ay2/QrFE7FFsrn/Y6VD8R3gGZ8UIlOVZbslOUpW1HJUXS1zZ+8TqmYzZjIUXPMDdJVUhvlv5ejPCiXhyJhIKFnIELXmK1EJdgQpQyu4cklJ6MDC/i/wAWnESSnKEpUprufkLhQysGqxa7EMaxZggubKbMkZCpAmAELZJZLrHMlQDGrhSVecGvs9r1TJiyrxQvwwWIKyEhN3BAdQFg5BDV3gsTVIUlUoMMqgVMn7RSXUFa8tFF3ruW1Kxa0/OebcVfqwHtGlzEuVABJa6SxYVbZvPyjTSNtH4rCV5P3qnLZmOWp+8zt69ItxmPzJXTOSGylAF9HIYjtC5fEClIKsoJ+VKTnUfJJYHz94jL4mFsFBaSbBQNez2HR4fhB5Vw/wASYBMhSijNzaOAhwAaoaj1qN6NCbD8WlpllOU5jqbAMx3JNto7f4g4YJool8po1SLaPZ3p1pHJL4FMJyiofVxp2fQDyib8ct2PIsweHzKpWrFSjTuWD286R7D8NYcyZKUqWjIl2YH5iXJdyavYCzXaOF4XwTwwCQCXAZiACSKk5qCzntYR2uGTkAAWzH5SrlrXUJ67W6uK8dJ3bTP/ANP9pRJ1JSok9Xyh/SNwKcW1FInEi5QQU+XOaecZC0ra8LNyQn3D+canKSpylSVGxBLVYbEse/vGpeITPDJJSaOMx60IZgeoileAUk0cgWAI66QtGIkqflKQXa5UD6s5Te8V4jAhPNfqMiR6nX0itaequr2rpUN+vOKDOTL/ANRlg1Du47NrpR/OENrZYSOUKWpZFQ4U3dQtrSgNYgvCZWUggsasUgGpqpQqTe59KmJYTEqLmWApAJdJABHc5SH6uPKC5cta0ukqlkAcoQg9fmZiN+ghWnotnzMmUUSgh2DTCdhUgUNaPG1cTSlCUpAWu7ZyA+palAPx2MES54zZVy0AmqkpYk3YF0hnuDA+GkhRKJf3iFZnBoWcnUaajaGXSH7Y9WQ7NmzKOztylXl0jf8AmMtJCKZgC7JUwdiMyiPzrEJspCFmXKZMwfMyS4/3ZS3nFa8SlDZnWXaibqAqG/oN9YrghiZ5FTVOgCSr6PTWtYmZxNEtl+puH5g19tYUz8U6XUVIFM2RVL/K+/nrYxKbiJKVVdS6DIDRNLEOS/vCPZoEAVs4tvr527RD9sQzLlpXzUBD117AbxZLkLSgMMrm3zPXcnWKcyEkkpzKBYkXD2zJPyih0iJZT1VmE4iflRKTLRcqNQoA6AAAOdX8iQ8DT5ygcvgzCk2IBOtOjHq0FSMNMSpWYJEsfKlLh31NWP5dnuw2MS6paxyt8zcuh9YN6vB6I5vCpijyqWEvUkiWKXDAv/a8MBiZcoPMyom7hIUo7HMFEbAvd4rxmJSgqClLSo0TlLghgUsnKQ3l3hOoJWQsoUKMGIzE/wAvKn0AOwjWbvaOujbC8dlLVzqUS4bMkipuxCiCN7N1hioqHMoMnShS4/mIb0boCYQpnZRZaHo4DP3AJANutBvGpk6chZLqWCKpKsyan5Sk611YvR4dn0nZ8cQkNmUEuKXtY81n7GKp2DSogrQFbE1+vMPUiFUjjKA5OVG4Kiov1S30fuIKkY4kOAGJsCQ6taKJJJ3eDVg2G4rIUtIAKJKQfs3fuov0Yb3hLiZ81JStBOZmKkOAX+YEl+arCjU1joMXg50zRgzhKUDP5OoFu0KlYWYlJcnxGsUvkc/eZlF2fofRzQ5RwXE/supINcxABA+8X1tT6aucDh1qAUcy0s4+0VbZhygJ1LlzvCaZw9Msgf6hcKql6+tCeu2kN8JOmTk+GvECWGA8MgoFLfKUj384m57m1THnk2lESnmLxGdSnYsAGewJ+y+ziAMb8QoCTlCavzMEgHflq+yn9IP4tgkzJIRLmpMxP2WTMLUd/mIG7UgGRw5MhLKQhWYnmHM725cvKnStonHVnPYylDz5ZUluRCUgE8+ZSupo79CdIClyBmfpTUf3/rBAC01QlIFXFiK0tfQ/p4oE8KLnMb5iCw6uHA/HvG0nDOpDBgPzsFBjylhudwfzhlITMy5TOS6QxUCnMp7cuUOaXBrqDeAxjSRTMkJpnCkq8q/Qv52g3A4RM0guqYTQFQObqCXAP66QsuOxGS8HiG/1X/mSCrzMZDn/ACjqr/8AYR7RkR5q/wBMkwxqllFn0f2MMlZGMwKSCPvFul9CYTScSlBU7ktfK7F2AAcEmCJokOkqVmJNB8ocXbfyrE5dri4cQKkqLpSA9QDQWq6q11pCpGGXNQPEWZxD6KLhy3MCCWGpIfrBisemapSEDKJfzUbq+uYAbViX7MpnQWauYUPo9HG5fppDx4KqJeBRcmaVUYLWCL6J76H+8+H8VWgswOUHMcoTSrUoNta+UXBzfb+c1FS4Ufdo1MxKKpmS8zXJCXFGetX6e7QtbEqap0pbOUvdmVK/6/Z8niPFfDTLSlAmcwoUjMw/iUat3OkVqxZIISEkC5UAkpeovQlq0PlEAuWZaRULJFc53qMxLNU2/GDo+wkvDZjlmTCoAPlSkJrQfaZ6eu+kSMtBYy0r2N2FiGSCSDe4IglOFQEjkSCUutgSAS9cw5vIm4OgjMBK5halcvbaz9z73hXL2JPRHxjhpQl0KKlAuf4UgOeXe3No0DcGwxlTyVVUoZiT9kGqUjYtUw5xaQpagoITmJFLBg51Yt6dNtcCkmatayE5Ql1E1al4wyytybTHUNJvFTVIfPQMkEljSjM2+8CqwpGJIlrUhKUMtb5mU/V3FQ4/N0Q4gqXMmeGrKtTkEirfZ7OCDXpUQ14ViUywkHPMUwJCUlRKjVyug7g0vG1njWXZtLT4aSnxM5J2q1QKae0A43BqSM6gSBVQdwNn5jpWohpwufnCuRUtT2fcXLOA+0BYyUuUklMpCQWcpW67tT92SBpzOA2kGN5FhPhUhYSyVnLmpzHKXLES2oltxcNsYYSJ90qQpLXUflNbZKlr3VBUtS1BwllC2VQIbaiUjuP7xZNlIxMtPiJUguQkE5XbUHK3Zz63h+V3yWuAE2UliR+0lJI5UhkgioILKZ+zwKMBKCSpBmKmBmSsiZU7JAGYdntvBqOA5C4KkgUqUKbd2UAD/W0Fy+F5EpLMXzZnS3U9X1AvTSkO5+h4/ZceGZEfNkmUVmAoU/MQ2heoPT0Fl8QzpzKmlQIqAogixykzCEq8mOxh3xiY7IKwjMAOXUGoJU7B+8IcZweUEhKJjq0SpLh/IfW9O8Hx79jPXpORiAhxKQQFHnzOVEPpzlRHUWexoYMlrM0gygAkPWYtcw5joHUwAD+sJpfCZcg5lTcwa2VQ1ryvUUu7U7Ri+I4QM2dKQSVJDgq6AhXKAduveNMpvpGNdbheG5VFT8oH+nlyEqsTmFGazGAuKfD6yvxJZSWelqbMA0BnikxSQfFVJllFEgpJo7ErYBjsSIGweLnpcS1zmUXzEBSbAhnLv0/vHL45d7b7mgC8DNlzC+dJckFNCKUoOh9oyQqdLCuVShVQKgQ+hcemtdo6oYZKgpc9SyoJDuAABuACRpCbEIygGScwqQXICrgU0DvrGk+X0i/H7UScYuYhKlS0AqIAWoO6a/Z1rsLRevjctJCPEKUmjITRrcxNgTaxqKxTPxJBRnU9KpDL5dWUEZk6aN1pAE7ikmZmRJQkP9pqvX+Ivq5aLyz+kY4/Z9/nUtIAGXw2qkZZqSD11Vv5xTOnhX+mo5TbK4YbANU96jctCGVh0kJKy2WhH7xWZNyoAIJBFCwvW0O+HkIAacVSglShqHoctWNfNoJnLjyLjq6g2XMoP3nqVP5sk/WMjjEfHU0OBQZlH5SbqJvl6xkZ/h/9pXlXdYhyCxUqljV/ev5QtXhVOCBZ+UO3UHf6RcmXnb2yv/X9axOUpSPtAkuKkjQsL1Pro1I29IDyUIzUSpBTYlw4YXqzC1bs8MP21YIBmIU+gQymOouH8orE5b5VE9CkNfpc/q0XSsASSlKnUwKkjKpWU7pIp9aQrr2aeKUpCQQlC0mmYqCEh9ACATvVrQInhhYBwVGrAa9EjM/mYknDpQqpYkMXIUlhZ05j6C/SJoR4qSJU4gWUQkB60CauBo3UwugonLyKZZU9i4yhILWzfWvpEhNkzbIzkApegetm11tSkNcHwuYgMmfV3UVJckbByQLe0bx/AkqJLJezvXKfmc6E2d+lInLKKkpXMWDQuUAAhkl0gUZvl02agtriJ6UJfw5mVIICme5c0d/WGGG4cUSwGSAzJCR8rdc1Yul42YEnkS/VdW1ApStj0jO25KnDgfibiwygpNMwYJ6g6C1PdoswuLmzMOJct6rUFvy1oyWFSQ5vHYcSw/iN+7QpQtUOHZ2/I+sD4Ph6eceGElVyXZwAkWPa0VJZZRb6LOC8CMtDrfMutKhg5uetddNjD2XOEpBrRI1GbRmrvaF+JxwSSHs71ILd2A9NoVTpy5ikCWshi27aEco84rVy5qd64hviGxFZClpIuXYA6crudaWPWI4LDLlqAKitbUTburIxHl0hcZs1BGcMFZgMpIUpIru3Wmg6xqfjkyUAsU5q2dbsLknoCwamkEn0Lfs5n8UmAFKxL8+U0NfldyNukK5+NJJZtCWJJLaPe1hC3Gca8RSQtSpiToKEep7Q34PhCspTnUUqJSQ2hFUlnYNUE6xdkxnJS7qyTxlcvMVIzjK7k1/lcimvpFUnEzZ3yrKEmpAVVKTUA6tehuK9I6A/DkumYZgKjNWrEO2rRHxci2AcEs+VqDrY1/CMb8n1208PskkYkSy2cJctlBoT2sD066vFQCpBKyJMtKy55SskPoxf+8Q49hTKU9g4Ljc6XcaesV8QnpmIJWqUMjZEiiuzasaRpL5SWIs1dFuOxCErUqWlCtysElJ2yPQbPWgrFUnEZeeWhOcH58oZ9wCcuxr0hrwzhgmKK1MhKlE5W5rVrs+w89IIxspEkpCklUtSvmZ+jU176d6Vfkn5dJ8L+ZbwfBzJlZhEsLUAlIbMqxNtIbY74WU7pVMSkfYSsgHVmqwdrRThMT4aZRWcmZwAGcAkMkG79R7wVxXGTpaiVzGQH5UgFRH3SUgMf05jjyzty4dMxniWylZJYWtKZQQpaUg85cVJsVUrbeBVpExBWFFagkgMSCHBbcJS8V8ewgnhKASAlJCqjK5y2INnHV3hfM+F0oCJiVgBrOQp7limxG3SNtf4Z7LOPY8nIEZgQGUks6VH5gCAyg52BpCoqXMSFBkqqK1cdmO+to6SXgl5qFIqQdc4YKAfRRJPd9bQqnjIpVApKbZgSklOmxa77PeI3o9bLcJIXLIUpyCzubqNf0bvB/8An6iQljSxKnoXBa7A0u9fWKf2YzEDKHc2BAAvqNLjSJy+HFJf5VjRQcMaF9tu7Q+C5D4mVKzGi6saO1QCLmMh1h8IyQCmw30012aMi+PpHLqsPMOc1Nxr1inHYhQnZQpQDWctrpGRka+0Kp2IV95VhqdxCTBqIM1QorIsvq9KvvGRkX7/AIVHScFQFzElQCiUhyavTrHRyZYCgAABSgEZGRj8nYxZxhZBUxaibU+0IEVMNKmqFHzGVjGRkRipznFVkylF61D6sFhhD0H/ANP+thGRkaZf2WPdUqUTMQDV06/ymHctAY0Fh+EZGQs+/wCBHDcVT+8UNBYeUW8OLKLfeT//ADEZGRX6SnbpcDKBWskAkKYEh2DEt2eEPF0tPmAUGQU0uNIyMjn+L81/Zv8AJ6c9iJQ8ZmDOKN/HHV8DWTiZoJJAllhpYGMjI2+X8v8ADH4+3QylFxW4L+hjlMDOUpnUTzC5feMjIz+Np8p5xsZsMc1Xe9dI4LGf6kv/AG/URuMivh7T8nR5LmEYueASAnKwe1NNoc4icrwVFy9NYyMjHP8ANf2n/Tb4+o4rgc9SsQFKUVKe5JJ01Mdp8TK5O7v6paNxkGX+7j+yZ1f3JMKkfsaC1Ssv1rrBsv8A1JafskORoSUVLbxuMjpy7/5YQumIHiTgwYZj55yHhZfM+0s+Zdz5xkZGN/pp6ZhkgKYBgyqC3zqiqZ/qd79bu8bjInL+iw6/kdgf9NP61MZGRkaxNf/Z"/>
          <p:cNvSpPr>
            <a:spLocks noChangeAspect="1" noChangeArrowheads="1"/>
          </p:cNvSpPr>
          <p:nvPr/>
        </p:nvSpPr>
        <p:spPr bwMode="auto">
          <a:xfrm>
            <a:off x="77788" y="-919163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8" name="AutoShape 6" descr="data:image/jpg;base64,/9j/4AAQSkZJRgABAQAAAQABAAD/2wCEAAkGBhQSERUUExQVFRUWGBkaGRgYGB8YGhsYHBgYGhgaHxgdGyYgHBwjHB0aIC8hJCgpLCwsGB8xNTAqNSYrLCoBCQoKDgwOGg8PGiwkHyQpLCwsLCwsKSwsLCwsKSwsLCwsLCwsLCwsLCwsLCwsLCwsLCwsLCwsLCwsLCwsLCksLP/AABEIAMIBAwMBIgACEQEDEQH/xAAcAAACAgMBAQAAAAAAAAAAAAAEBQIDAAEGBwj/xABDEAABAgQEBAQDBQYGAQMFAAABAhEAAyExBBJBUQUiYXETgZGhBjKxQlLB4fAUI2Jy0fEHFTOCkqKyJGPDFkNTk7P/xAAYAQADAQEAAAAAAAAAAAAAAAAAAQIDBP/EACkRAQEAAgICAgAGAQUAAAAAAAABAhEhMRJBA1EiMkJxgcFhEzORsfD/2gAMAwEAAhEDEQA/APU0KQQFcqgdmPvFX7TzZUy1KFajKA40qp/SEfwv8KysIorBUpRDOW3Nh6eneHONmTif3TAdWv0ofw7iEY6SFNzAX9njeUVrfQ3hQvhsxYadN8RL/KBlHnzVHQv9INlgIDJISKAVYA9A36pBoD0ISzelYnmDCsLZOIJzJGcsblg/QHWCULyjWjC79rlz5xNC3KSXJ/DT1iCjlcsCGsD/AFDN6RiJhftSob3iM+awNQO/6tAEUz0k0PvX0/VosRiG1F9NvMwoncLJUlal81KBL17hyIY4eQRcknzbXp+ukA0vF2avt+MbCzv+toolYTUqN6DMbAnLfVr9YszkPQlqBqn6b94AnNPMC7hrM9SzHca+sQn40IRmNBanp5RELqcwO1f7kfSJKmBtd2Nab9BATJc99260+oEbRKSUqCEhiXLuATQP/baNysQ4I/I+9YmT+v7QGWS5a0TGVLBQqxckhh/Kw8z2hZ8Q4ichaRKlpKVApZRVVRIaoIyhnFN46cXiK/7+h6j8YD24bh2Kxi2TNw6QtzmMnMhg4Gq733drWhnN4XjgconDKTQg8yRscwL0trR6uw6dKAP03nGih6UbYwS6HFc1+0TpLhY8QiwE1ImEaE5mT6CDMNiFTAy+VTOAJiVFjuU+Rs3WGk7CoUQVIBUmxIcjzjmuLcIX4meXKSpnY58hD1slI9CSOloqXaaNncICwUqVMauoJL9SCfpCnGfBSVJ+yQRqCF7CoLBt2gnBSMTmSPDKQAAS6Cob1YW0oYaYyTPDBJ5TQlgSGsakelbmK3Q5TD/BC0oCAsgA1L1IaxZn9otmfASAErSpaVgUI5wSxYkfKSHoYd4vFTkDmlqmJLgqBDjqUtlbS8V4cry1UtI2opIs1bG72FD5w/Re3P4jDLSooU2YWDgOPvMzgdurwLLwU1QIdC1EgAJJ5AasSArMWOlKC8dAeGKmOGSopJCVqGYgtdyQb6AjUDWEP+U4qT4hmKDF8plksxJshTpDC5L94z1rutN76LJs9ctRzS5RMtYABUFOWIJ8QAl2c2BJetYA4l8RpWEomFSW+wEJKQpQZIDh6ul6D1JgbGGYZolLQgKcOFKUQ1apyuxruYuVPTLyTFmWpYZ5YAGZCAMjlnWphQ0OhEHBXcLJ81QSRKzKSojmCKqZwbswY6pPy7gxeMAUSTMU0zxFcpLlyGqMqcoL2zgVOsC8Tn5VBSCAgl0hLsCa0Ay5TUBstWfsDPnLm5STnURl2SwNCCbK394OBz6dRNwBUcyVyMpAYLl8wDBgb2s/SMjn0cBnqDh61qtAP/Zj6xqF5YnrJ74FDX9ebReKDlVTYkj6QBKGcuCOXSpr/KPxEEKnUL+ZAy+x/rFIWolpTmqwUbXFhb0hfjOM5DSWVIcDOVC56aCLzMNwN7vXzFtI3iVFQFK0ex9wXeGAU34plIUUtYUGUjm22A6mGeF4jnSCSMzB2PK+ur/r1DOEl5hQsNx+W/WK8VJIHKAdg5Ha1aV3g1BDVc7mSC7+x86mNrxDAqUliKsK+1yY5XEpWhnUlOr5ynvQ6en9BziZjUmKWBfKsAdlVpSH4i07xvxChDPo7lRIZhsAxLaEiEqvifOwYKFTWYeRNHWcjCmzvUgaxynHfipKSUzMkwgD92k8r3AVMJAJOwJeEeI4hisSGRKEuWwolGVLaOtZGY/7T0hySJ5dHx7/ABMZfhoAUmt3FDfXpCvh3+LCpMxky+TN97T9frSE874LxngeKEylS1JKv9UZsoBJLMGoDHGeObCx0+kK/StcPrZKwWIIIZ75S27f2jEpqCUh/VuxfalBHnXDeKKOGlr8ZQXkSDlykhkjKCAOUMKEkEsdbt8HPxKkBaJylAh7pWaXDUar6qG7aFwsLbrTOAIdw+mUl2/W35WGaAw12b3aOd4Zi5xJ8YLLgM2UJpdQAYpUX6d7QwmrXnl+EeR1ZwpKiT91i4Iq7u4beIs0o16xv9VrAqJjl+YAC35vpF0xRNqdj/UF4RtzZ+Us1Cwdxc2DPeJiZ7wn4h8Py5xBmGYoAvlMxWUdRr7weHAAplDAEqJNN3FTS7mAls+cweptQJcuSG184smJJ28xcRWAWqx7iMTuzdB/SEEklrEeW9YkFOb+1P12ip6XNd6GNoV6en0gNuaAoMRfT0eA18LHMAtTHNQkkgHQOrcnZrQZr+f4RtawBWHsgOA4eZYUCpSiSb21qHrUXDkU9bJkulqbMP6RcvEhgXp00+rQvx+NSgVqSKIFX8hbvaH2AeM4RKVUhuoLH8h0hNjfhzDFypAJ3Kcz9iBSLQiUslKglMsB1BKlKSPtAEFPKddOwivG/EsiVSWtFFZSl37sNG3qO8Ext6VctE6/8O5KkpUHlvTKkvqT92zks+8VT/gVSU5ZZTs50H8rZTf8b1ju+EYqXNlhSDmBuxcBWrDpbSC0YcbGm4/HWFcS8nlH/wBK4r/8qR3QQfofqYyPT1YeU/8Apg9WjIj/AE79q3FqUsxV5s7nYsXqOh/KtatElRN60DbU+hAJ3iSVqVZJp10Otf6xQrEVCWWNXyKKdiHAvGzNek5kumhY0JKXJPUHypGTpTVeupuRpRr+kUTptHc9OUv6M8QkGr82axICk0Faki1T6mANrxDVZRL9APMqb2iasUQwIbNWiSWu9gYJLEvR9AVH6M0ZOlEu+1jb1FW8vKABkyalJ+WlC1T7/T10zEYFBZ0JL6sKdC4r6aRNKhflHT8XavpFyEkm1d2H1gAGZwNCiCQgqTZRQ6hf7QIIud4qxPBQtBQVKSnuTXRVdYZeEHdq2civZzbSIOXAGU0q4IOjMaebdLQBzPGfhKWnCziDzBCuZySaHK7lr/WPEZmEVNmJGUiZMWE2CRmJAASNg4r2j274+4uUSPBBLzGfKzhIPV2JUAK9Y86+BMGcTxWWQ5lyHmFyWGQMmu+fKfLaJtu1ScPWMD8LyJQDSklabKFwRsT2htKw6dUJOttf6wQLUb1/F4Hw2JJUzDKwL5hUnYCrM9bn3g3aNaEA/pokF2/ONNrQ9WekA4fiIXmHy5VKBBDAgWUDUEHuD0hBZxbjEvDIEya4SVBLs9S/oIuw3EJa05kKSod9+jQHOlSpyOaW46oP9XJ9459Xwj4ZzYGbMknMeRQXk6sFBxXUeW0GjdBx3GzQkCUlipJGcqYB6fLvq7GFnw/gZslUwKmlZKgXOdRJZi5BLDu8UzePT5KQMWhqH94jmSLXcOmz1DVvBXwzMBlnLOE85uYuRlJAUAakAMzAAX7xUkTaeyJxClFSyoFmSQGF3YgOQXF9tI0cQqvyfwgJJPW6gIiqcMwzFLu1WBB8nfzYxsTXdshbYlTj+Wjf0gJKVnZjU7hOUdvmVVusblqOarAC4Yl7Mp2AGoaveI/tCaOpKf8AcR6Ej2iK1B82oeo2L6kfSF2YpVuX+vtFeJluk5lECjkEo7cwPtFM9GuRx97OUn0AA92iZSC2W4uyrdw7mAbDYjh2ZlBSnAoCX9nv1NYVYrgq1ZVpUQq3LUNqFNQi9N+0HTJqkgFKFEdEhYGv3gR2fWBk8TmCpStYo/IEt2cj6kU3g8N3Y8uHO474bxCixKsoLDnS1bUcMagMATT1TL+EJqi7yxVuY5S5LEhJDu+jVekeiSMaspYy1dOTLTtmJbyHaKZiJSzmOYkFiFFQSAKnlfKpt2puIvH8JW7L/h5MvByjLmzUiqlKNWc/+LJAuA930D2eeVRci5DAB6a+23WBwfvcouC7ukgN94t5gVtvORjJaVeGMoJqMovuwYh9WeC8kvRxWgoLD/7iPxUD7RkaDtRCSNymv1H0jINwy18yn5QsCgLki+g6bX3ieHkBKioKLn5gkmv/ACJ+oihCcr5AgOQVU9zlIqWuYt8UgWFe5rezw9FtaqUgsVGYauwUe/2Q36uYIQhIFE8ujBhttAgJYklgK3Zmr6e0SEwmnP3LEH/ifwEFggxUxP2WPQgEetC8VTJhNghuxfRiC4bWjm8VPGvEqzh9A9T5axJqZwmlThVOhym2oAr+HWCMKFJAD5msCSWPmSY3mjYFLebkfSALxM3/AD/GKOI8SRJlqWp2GhNzoLbxX+1gO4puymbfNkb3MeX/AOJfxaVLVKQARLJTmBcFRAzFunyvuOsK045z4y+KVYicqxLtu1GYD1j1X/DL4V/YsK8xP76cyl65UtyI7hyT1URpHnP+EvA0T8WqdNZQkhJSlneYXylv4Qknux0j2aZjBLPMQ1/LewJA6V7wpD2YTE5gXFLG9u7/AEMRkZUAAAdMotrVoWjiZJ5UqKfvnkA6MTmP/HziybixVjmP8BB9qn2hGPmrKknKSa7Prs4gRiwcGhN2Kq7c3benrGp0xah+7Kg/zBeYADySR5EiIyZqCWXNlkt8qSx7Eu57MIqFV6iQapboQCroSA4btGBTCqm2ykAVNKkFtL6wEohnbKmxAPKXuaEZbXLkRGTNTYGadSClwGqwISmn8XvDLY2ZNZLtmbUgA9yoht9taQLhpaJSDlyISeYiWhKA5ZySKGgF7xJisUUQ1SQdBo7W7t5xMzmo1zcnM+vqz2gG05XEXJSAQNBQuNCwU4DxNM8aMW2FB0fQxWFuQGA1Ls1rtmBHo8Rzn7wUL2TbS9WgIV4tLEDRnr/xf1jPFBox0qH21e9usDiTcplkPfR/wp13jXUDKkdQa9gPptAFssvdtQGqOtQPrvGCW4arO9FnewsMujNA60jM7Bz1LMP4SqpbVn9IitQJPKnMKp5hmB7ZaebwAeMUlLBqk/hZzeKcUipUPm/3ONLAxQgODlcE1BUpKkvemUhV9NfWIqxBCgEqKlkVACikDcoUqxZnuIA2EfdLGjg5FeRaoqIirCH/AFAkkuHYE2sbnfbeNrWhSjlLlJrQOC1rEEdtukWIwxrQkPqo1HYkMfIisOBqUp2zHMdCVNXyqexiWIw+cALQCdFMkgHpmKojQipNtWoPM2/VI2maRQLJZrpH4D6QyBlQ3P8AzI9stI3B4mrNc/t+cZBujRVPlPzBIzi1cvdJLVB2MWvUB6dQ/k7u/kYrRPDVDdQx/Gt4u8caeb6iGUqpOIuwS6btdOrEXfuRE5bKZbre4qtNOqaV7iNZR+qRqXh0h710JdvKCnNDQRsfURGdJSpJBBINxS2txFbU7dIm1AQPU/nEGtQtP5/oRLKL/iID8WpGYBV2f8P0fpF8pX6q31LQBFeIy7FJu9WO76A6x88Tpap81SlD51mtg7upjaPobHYdOQqcilQEu/Yb9I8u4Tw+UqUBNAOWZMI0DggJc9XJ+sTlqLx5J+CyZgSpEvxPDBBKkqKEqWCas4J3qbAlqCOu4XNmJCMyi5JKxMTmOdxXMDzPQ8tAxBcsYD/b5aVNRPz5SAA5BDEC1Ntn1hwmYmYgEKZ68pDW2FG77B4z8/S9C0yip1y8QhKxSgmB2ADZVKANBq/1bJsiaSVHwVK0JQZSj/uQ3u7QBMWlJbNzM92fRwb+XbvB2A4wQnLMCiGrYnu2o9YqVNESeITvlKVpIsVHxRb76WWnzB7wPjeOE8mIBUOrOexy/nBGG4vJWcrFwLsE16cxr6PA2MXInDLmvosMD0CksQe4eNZP8ItBKw3hrE6Q8xP2ktUC/o2sdBguMeIgLBcULlRFHYulOocO4yh31jlTKVJVmQogirFmuD8wpf72WL8IsZvEknIsVmyLA/8AuJGlNrdr3pLpk8XS7VJBqdj169OsWo4ohbhSlZgLAFJGxsx3u34K52HExAmAO4unK47E3HQvfaA1SUuBMEtRuAl0rA3ORYo/Rq2rUklK11El1IzEqSCaqW9RocubIxG7doMqGyserpdt7X8mjlcLglqGbxCpKHASFqKBQnmJdRU4a4+a0dLglHIl8pSwuFks1B93avSIqoknMS5mKHV0kf8AhGTcmqmUe1z/AF2EXqVLsQG6H8DFa8SByoFdw1fxiTbMo6KUKChNKbFw3uIhNmNQ5HpQgKfagFO7RX4y9QPd/N6xpc8VqUlqVOX0Jb8IZLJ0gHQoUNUkBvOoHoDA5RMCSeZj9mZlp2Ul37GLEYoEcqnuCQxqLjKzfq8W1JbMEqZ7ezPD3oBJWKewUW6u3k7eo84uQk6DWtL9GFH6xKagkBXIqmjkH0p7QKJRVUhKS40JCtmcivrZ9IfYXyp6Vj5icqimmY8wuLCxLa1BGhEZ4pA5+UkkAJJ3vYEe0V4HDCVLCUJyp5lNa6iTSup6xWvEJzlBACjqAagNbXUUGxggG5065X7H8/rGQHJnhSQpKksbO7+7GMitJ2jIQgkkAPcnwyxIuatXtEzO0zEEaks3kQAIimb1BLDlAs5YUJbaIolpPzFSSHd6t3iFLlgZnrrq49r+sbWz1IB0dRAPrXyipMkHc1arj3b8ozkq6QQNQOb/AMT9YQWGUxfLXvX0jSVUNC7PVvQ1/qImiawaWMx2+UD8PaIJl15XAD/KCPUd9fpAGs6mctXRhby/VYrTiQ/zJPQ3HnV/T6RJ1J0UoU19WA0ja1JWkhQ0bmASR/uavkTaAJp4gpBLspKiwrUXupreXnHj3HsSJOKUmSoiWqYoKBFUrSWUkuLEGnQ6x6nOyJSwVQAfMyh5Vcj8mjzj41kpUXlgBaAFhQd1SlMKgguHammgvBcZYcy0LxvCkYyTyKCZiS6VHS3L0FPVzvHLzpmKwgyzAoM4d6a/aFK09ohhuIrkF5agSRYEsxcEJJDu+hrs7mOlwfxN47UAUGC0nb7SnOx0jHVnFab3zCRPxSVoAmE5k6ven40GpDdIvk/E4VTM3XQ+d2hzxDgkmap1ISf4hQ0rcdoVr+GMMwFX6EvV91NeDgcppmgipNOpBB3va1bGLU4wkEEhZAd/tEVDEOMxqa9fTn53AlpWoIVUM2azOBQgaagjeNKGISMqkgkUpd3Jf5qxpjlcU5SV0Scak/bUgvuSAe32T2pEpc5eZLETMpdJQcq0m9CHY9q0jnE8XUFh5ZUGAsxpf9fosRMzJKihSCbWZm6XP5xtPk9aZ+OnW4Pja05mVzUUMySh1bKS3KSHGZLiocUjoMNhUqJZLKo62BLHcgVbfpePNcLjFIYpmKSU6E8pHozO3r6vJnxspKEKIdymgBLrpVIT95JNCDV20AMrq8HJt2i8MQRKCWlAnMX5lnv130tDQTX38/yLRwvCOMjHYlKpS0oTLQ3hrUUqVMLuRzfyit7V07WRhxqsUYHoe8QFqsQd3bSwHlEhPOVyKGjlkj636NEl4cAUB2FTUsbgfnrbWmXhpiRzpzK/9tLD/uv8YAwy0swIGzKY+n5Rv9n0op6lifqKxYZIFSPMivrmiqZJQaAVd3Iau7jWHsImlBTz9qGNZyAPws3a0RxErMhSFF8wKS1DUMav9IpkS/DSEpzMAAAS9AGasGgIXiJgdspcCrgGlnJFR/yjJk2awyoSS9SpT8v8z0/TCKEqu4U1TVqN1SdepiWcEsyn3CW9FMCS+hPrD0Q1DoBy5S5qEHKfPfy9IGxmIIAMzKlNA8zqbOrLToDoIrxc1TZQcilCmYEV3LMfcd43IStKeYg9nHnUu3SsAS/aBunyNPcPGQPMwy3LGWfJI/8AiP1MZDTpvNSqlFujMPIRNOIBF32KiSelCPo8c9xbj0qSEgu9wACsjYgnlDjfvAyvikzBSRNJFCSvL5G7/hE62p1YmpvmzP8AxP5NakULxWU8tDUMpQqS1apLkWalzAMhUxSQstLSdR+8puSwHsdYPTOTlZOVSjqOWnYd+hg0ZerEYsTQvK6XYSsgSMtBmJBJcu7PSg3h6cYpQOZCuxYkN2UR1uO0BoWpQqGAsAS7sehHv6RvDSMiyT4xzs2ZZUkN/C7J9XL94VBgZbgPmroSBXSxpA+Jwqn+22hDe6r/AEjapSSCRmBF7udg7B+zxNSQGvQuGJHrv/etmR6LeIqZJABKqWroWLsWPpWOA4jJ8RKvEBmDcEBQUHKncMop0UmrVIMd38QLXMlhDMmYoJKiWbYit3Tcv5OG5b4u4WuUQpOcAMEqb5aKLAgGhegLW7w5ScXxbBlUtUwoKmopRHKT5WLfatoWMKJXESCMxIULTBUkNZST8w0e7ULw5BUlRlk+GpQdSecJmIFaAXLgnSgNYBm4XOvIAVMAS7FRNEgbsWZtIdx3PL0W+dJp+JpqUgBimgJGo6BqD3fpSNnj5XTMrRrUpt0iv/L/AAyTkKSLpIBLg17fl5xevggWnM+W9GAJq299aCMbI0lq7DcUKblx2s+p0ZvTWCE8aT5HchPuA7/00vCibw4vyqUaVBFKDmII0evpvEEcKmOajqq4Y9X9oUm+j3o+SuXNIILKJAtqaHTS5bUtWogLia58jlYkKPK13B6VOoaN4PhISA6lqoXDsGapyh3pv7RuZxaSiynOwFSWsTW57tSNPG/qqblPTfFZuWTUAmhVQgA/aA9xpaKOATlTFpkoQohdQLMwUaKIpVPzUbms8Aq4oqZM5iQns5taznb1pHQfBWGSqcFLWlKEAhlhnKlMEhjmJZ6D0NYqczkrx06zBfDCZ7zpcrwphUkklaUko+VTJy0oczkVI6vHS/sk+VMB8ZUxCnAzu6QAXFAQOmhaj0hrLkFSEuQoUZ1ZS5sCHqehgfEcACxky5RdwsgXryv+VYNwgysOsp5FLJFgTmbsbjv7xZ/nJTyzFMTT9f1gaZ8MzZYUpGIIL0zKLfQsNX6WrS5UxQS03w5iTY3B7Ej2ipYNUXLxANj6RtSusK08PlB/DPhE1vmHpf3iRm5LsdiFP7Gr9IPH6TswKu582P0iKj+j/WFpxyl/IlZ7VHnRgDufzis4qYDWWXJsCVtRy5a/Z4rQ2ZFTM5AewP0uxicyXKKWJAOo+X3evm8K5eJdi+V9SGpcM5D+p+kXicGclNnBKgBVrEqf13o8ILJScgHhTSpA+wSFeYUA7dOzERGYpmJCy7/bCT/2Ur9eUDoxqVKUEzAspbMlgpr7sQCdQdIlajqynRMtw2jnSlNB2MOFU8iTUpkknVaObzYEP2MZFiMAtgypRDBiqptuUn6xkLyg043huDXNCpiyKEp5iVXtZwKdHAA3p00nCkD7BFBlWRpYpN27naITMqaoUkEa0yhJ0rUDsK2i6rVUGLl82YU0ZmI6hjaFxOl99iErmCg/6u9fYxPxwxzZ6dWc2uf7QrxHFGQ8rOoksEpDF7lipNerOfrBOFxsxSWnAOBd+YHUk5Q3lBotrhOcgZVORVOZLltK/Vm6xObNmAAHKU2ZQCeo5rP0Yd4qXMLMClzYq17Vcnzct6Dqw4DkLUlR+Y5ylhbc/TSDRiVz8rKdJWrl5hmJDPQh3bsesVqxJLNLJ/iAUltywSMo6xVKw4BKsyl0uAkhjpmyuQ+j6+t6krdkJA2zGrWcCx9NaiDQV4pZmsjI6QGJWtg97AuWD7VrvCLiiJg+Z1BksoDMas/KpLkgn5k6eztWEVQuixDDlFfOj0chiWgTEYNIWkJLE35m2ADPmI/TxIcNxiRJmOVpSgl8qgat9lxd20I9Xjn5E9UlZRlMxaiE1PWgGrsdx80encUloJSFozF0pyhOYAhwNCRR62GscjjfhUpKlJGZBYgKBDa8i2bLpRj7mC3Za0XGeskFSVSgAzE3OiiVEvRnHQWiKJySWKwSGDJIuxd8rnf8oJxE1LnNLY3HOog6g5ilm0e1BC3D8JmzSefwk1LVYbDkTqXvDsmhLTBWJRKHMsZtfS+pfs2xvAHEOIzJiHlAhCdRQO9kh7RfK+DgSTn7Cqn3L0h1geAolpud9vfpe0Rd/pXL9ucwYmzlhE0kJvl+V9WaxJ6/lHRYb4flgBSUAED7vzMlqB7k0q/SLFYGWs0ykqolQDEf7tdmqO+rAYGWihmqzMGdqkka08mevnCky9j8M6KMbwjOCEsFs7BHKLEPVgWrUMwetI6T4W+EpUqZLmhSypBGUE5khYT+8NkgO9ATtraQwrAiWQEhvm3NDQDSzbHWGWBmAIHPmajhulDRtaNSK0W3Tz8WQpnZ7i9RvqDA8uhJBV/zJbyBIHpAuFxjOypixagADh3uAT2BIFO5KVOCvsknopvpY/SHohAmq0V2zBx6xFQd+UPry3929RFc6d4SQVKLEgB3Jc/TuabxicWFsSs3ZlEIIWLgjcP77EOgV4uWjMB8j05gMj96tb7zfSMHCCbAdTv5tbo7QVNlzZiyUqZSDlUgjOnKxYuOZiDvQhW1S0KTLCEoQ9TQKqBdioWHelg8V52F4leI+HUgeIp0hAJKk0AZ3oEinUAxziscZiROGGnGUCAF+KkVLMwyknsCRWusegz8KVpI+UEEEfM4Pc0944vGcMVh0BUvmTLblJooBwSpJoWTY0hedvs/GfQjDY2onASkJCSxUSqh+azPYPYbRqbxRCZypk1SVrSP3fypQkKZsqbu1HBsDS5jiOPcXSknwyyCoqKFhQdRBzJBZiLkDdtIDwCTMbOcstJdIWQrMxAAJ2FqvRLPSMrl7aeOuHoU3j6CpMwykha0sVpNwCGclJJFAzuRoDBUnjClSxMlywslxsAX5uYC46aNSPLeL8VyTAQAJj3BLWDUdqlj5R3P+HylHDqWtZV+8sxYMASQdakUAowtF/HluJ+XHWQ2fNUVE5Zl/sBS0+SkrAPpGQ6MhBtL/wCzd9D9YyNds9UvmreiVpFWfxQhXUCm+lIpmzClTHxVBqIbV/mcuX0qWbSImYQkmha5zF0k2dIDs1hc+0FYDEKqygBdgkA0vU8x7/0qGqTOQr5kAkBmLAitvyEGy5gW2Vx/CS2XoFPT3iE+YkmpIJ7v7A96xWMGZjkhwKB1KfR2SWAP6fdGs8VBKgHKhdqu1vlFTtzRZMwckDMwSo/fUR7ZiL77awLOlBFChqMAkF/IsR0pfygVWOVLHylfRmyjWpB9TXWAGHgLsFKIe5KVP3UQC1bB+m0bmYZOXRaupcB7l/67QsRxNS6BBBIDMoNSzuhAbXaLpklixK3uMpKh0Ygn9N0gAiYtQZhlR9rlU52DOz+RgczwaJSUjRg1rGiX6dKxNExRoSf+J8yCGYdw0YZQNGJJ0Sady7Vbv/VAIcGknlKhW72Hm7fjF08M9RRwHow1o1zf1iycA9GDVIAAPqLRBMhRYF3rRyXG5JAbSABp6fETQIL2Srp0civkQzwN/lCEhSnUCLS0Fw52QoD2b6GC1KLtlqXdiS+72NAN/SDZMxNpiilIbKHYa9LuXJJhAiTgkkqDCjVIKc1QAQWZnPSmkES+FZ0lRQqhsRXU0e9dKQRisaiWQnmWl/lcEFu/XUBqGsEom8ynWUkszOyUjzCeld7Wh9AJL4PbnUACzSwH3yuXq/6rBX7IACMrAVIKsyq6KrR/ODpdWAGcNdquRQsaPXeKJ3FvDKcwAct8l+jJUWJZqE9oN28DUBYvBKKbiWVV5g9HsSeSuzwy4fhilIDq65mSSNmQpu17XgNPxOl2OHmJUQ+V3N2FNKMa9g8Npcp/4RoGr51d+kPmdk3h5MuXyoQWvQnKCS53uekXJXrmUa3IDU0Ay2/QrFE7FFsrn/Y6VD8R3gGZ8UIlOVZbslOUpW1HJUXS1zZ+8TqmYzZjIUXPMDdJVUhvlv5ejPCiXhyJhIKFnIELXmK1EJdgQpQyu4cklJ6MDC/i/wAWnESSnKEpUprufkLhQysGqxa7EMaxZggubKbMkZCpAmAELZJZLrHMlQDGrhSVecGvs9r1TJiyrxQvwwWIKyEhN3BAdQFg5BDV3gsTVIUlUoMMqgVMn7RSXUFa8tFF3ruW1Kxa0/OebcVfqwHtGlzEuVABJa6SxYVbZvPyjTSNtH4rCV5P3qnLZmOWp+8zt69ItxmPzJXTOSGylAF9HIYjtC5fEClIKsoJ+VKTnUfJJYHz94jL4mFsFBaSbBQNez2HR4fhB5Vw/wASYBMhSijNzaOAhwAaoaj1qN6NCbD8WlpllOU5jqbAMx3JNto7f4g4YJool8po1SLaPZ3p1pHJL4FMJyiofVxp2fQDyib8ct2PIsweHzKpWrFSjTuWD286R7D8NYcyZKUqWjIl2YH5iXJdyavYCzXaOF4XwTwwCQCXAZiACSKk5qCzntYR2uGTkAAWzH5SrlrXUJ67W6uK8dJ3bTP/ANP9pRJ1JSok9Xyh/SNwKcW1FInEi5QQU+XOaecZC0ra8LNyQn3D+canKSpylSVGxBLVYbEse/vGpeITPDJJSaOMx60IZgeoileAUk0cgWAI66QtGIkqflKQXa5UD6s5Te8V4jAhPNfqMiR6nX0itaequr2rpUN+vOKDOTL/ANRlg1Du47NrpR/OENrZYSOUKWpZFQ4U3dQtrSgNYgvCZWUggsasUgGpqpQqTe59KmJYTEqLmWApAJdJABHc5SH6uPKC5cta0ukqlkAcoQg9fmZiN+ghWnotnzMmUUSgh2DTCdhUgUNaPG1cTSlCUpAWu7ZyA+palAPx2MES54zZVy0AmqkpYk3YF0hnuDA+GkhRKJf3iFZnBoWcnUaajaGXSH7Y9WQ7NmzKOztylXl0jf8AmMtJCKZgC7JUwdiMyiPzrEJspCFmXKZMwfMyS4/3ZS3nFa8SlDZnWXaibqAqG/oN9YrghiZ5FTVOgCSr6PTWtYmZxNEtl+puH5g19tYUz8U6XUVIFM2RVL/K+/nrYxKbiJKVVdS6DIDRNLEOS/vCPZoEAVs4tvr527RD9sQzLlpXzUBD117AbxZLkLSgMMrm3zPXcnWKcyEkkpzKBYkXD2zJPyih0iJZT1VmE4iflRKTLRcqNQoA6AAAOdX8iQ8DT5ygcvgzCk2IBOtOjHq0FSMNMSpWYJEsfKlLh31NWP5dnuw2MS6paxyt8zcuh9YN6vB6I5vCpijyqWEvUkiWKXDAv/a8MBiZcoPMyom7hIUo7HMFEbAvd4rxmJSgqClLSo0TlLghgUsnKQ3l3hOoJWQsoUKMGIzE/wAvKn0AOwjWbvaOujbC8dlLVzqUS4bMkipuxCiCN7N1hioqHMoMnShS4/mIb0boCYQpnZRZaHo4DP3AJANutBvGpk6chZLqWCKpKsyan5Sk611YvR4dn0nZ8cQkNmUEuKXtY81n7GKp2DSogrQFbE1+vMPUiFUjjKA5OVG4Kiov1S30fuIKkY4kOAGJsCQ6taKJJJ3eDVg2G4rIUtIAKJKQfs3fuov0Yb3hLiZ81JStBOZmKkOAX+YEl+arCjU1joMXg50zRgzhKUDP5OoFu0KlYWYlJcnxGsUvkc/eZlF2fofRzQ5RwXE/supINcxABA+8X1tT6aucDh1qAUcy0s4+0VbZhygJ1LlzvCaZw9Msgf6hcKql6+tCeu2kN8JOmTk+GvECWGA8MgoFLfKUj384m57m1THnk2lESnmLxGdSnYsAGewJ+y+ziAMb8QoCTlCavzMEgHflq+yn9IP4tgkzJIRLmpMxP2WTMLUd/mIG7UgGRw5MhLKQhWYnmHM725cvKnStonHVnPYylDz5ZUluRCUgE8+ZSupo79CdIClyBmfpTUf3/rBAC01QlIFXFiK0tfQ/p4oE8KLnMb5iCw6uHA/HvG0nDOpDBgPzsFBjylhudwfzhlITMy5TOS6QxUCnMp7cuUOaXBrqDeAxjSRTMkJpnCkq8q/Qv52g3A4RM0guqYTQFQObqCXAP66QsuOxGS8HiG/1X/mSCrzMZDn/ACjqr/8AYR7RkR5q/wBMkwxqllFn0f2MMlZGMwKSCPvFul9CYTScSlBU7ktfK7F2AAcEmCJokOkqVmJNB8ocXbfyrE5dri4cQKkqLpSA9QDQWq6q11pCpGGXNQPEWZxD6KLhy3MCCWGpIfrBisemapSEDKJfzUbq+uYAbViX7MpnQWauYUPo9HG5fppDx4KqJeBRcmaVUYLWCL6J76H+8+H8VWgswOUHMcoTSrUoNta+UXBzfb+c1FS4Ufdo1MxKKpmS8zXJCXFGetX6e7QtbEqap0pbOUvdmVK/6/Z8niPFfDTLSlAmcwoUjMw/iUat3OkVqxZIISEkC5UAkpeovQlq0PlEAuWZaRULJFc53qMxLNU2/GDo+wkvDZjlmTCoAPlSkJrQfaZ6eu+kSMtBYy0r2N2FiGSCSDe4IglOFQEjkSCUutgSAS9cw5vIm4OgjMBK5halcvbaz9z73hXL2JPRHxjhpQl0KKlAuf4UgOeXe3No0DcGwxlTyVVUoZiT9kGqUjYtUw5xaQpagoITmJFLBg51Yt6dNtcCkmatayE5Ql1E1al4wyytybTHUNJvFTVIfPQMkEljSjM2+8CqwpGJIlrUhKUMtb5mU/V3FQ4/N0Q4gqXMmeGrKtTkEirfZ7OCDXpUQ14ViUywkHPMUwJCUlRKjVyug7g0vG1njWXZtLT4aSnxM5J2q1QKae0A43BqSM6gSBVQdwNn5jpWohpwufnCuRUtT2fcXLOA+0BYyUuUklMpCQWcpW67tT92SBpzOA2kGN5FhPhUhYSyVnLmpzHKXLES2oltxcNsYYSJ90qQpLXUflNbZKlr3VBUtS1BwllC2VQIbaiUjuP7xZNlIxMtPiJUguQkE5XbUHK3Zz63h+V3yWuAE2UliR+0lJI5UhkgioILKZ+zwKMBKCSpBmKmBmSsiZU7JAGYdntvBqOA5C4KkgUqUKbd2UAD/W0Fy+F5EpLMXzZnS3U9X1AvTSkO5+h4/ZceGZEfNkmUVmAoU/MQ2heoPT0Fl8QzpzKmlQIqAogixykzCEq8mOxh3xiY7IKwjMAOXUGoJU7B+8IcZweUEhKJjq0SpLh/IfW9O8Hx79jPXpORiAhxKQQFHnzOVEPpzlRHUWexoYMlrM0gygAkPWYtcw5joHUwAD+sJpfCZcg5lTcwa2VQ1ryvUUu7U7Ri+I4QM2dKQSVJDgq6AhXKAduveNMpvpGNdbheG5VFT8oH+nlyEqsTmFGazGAuKfD6yvxJZSWelqbMA0BnikxSQfFVJllFEgpJo7ErYBjsSIGweLnpcS1zmUXzEBSbAhnLv0/vHL45d7b7mgC8DNlzC+dJckFNCKUoOh9oyQqdLCuVShVQKgQ+hcemtdo6oYZKgpc9SyoJDuAABuACRpCbEIygGScwqQXICrgU0DvrGk+X0i/H7UScYuYhKlS0AqIAWoO6a/Z1rsLRevjctJCPEKUmjITRrcxNgTaxqKxTPxJBRnU9KpDL5dWUEZk6aN1pAE7ikmZmRJQkP9pqvX+Ivq5aLyz+kY4/Z9/nUtIAGXw2qkZZqSD11Vv5xTOnhX+mo5TbK4YbANU96jctCGVh0kJKy2WhH7xWZNyoAIJBFCwvW0O+HkIAacVSglShqHoctWNfNoJnLjyLjq6g2XMoP3nqVP5sk/WMjjEfHU0OBQZlH5SbqJvl6xkZ/h/9pXlXdYhyCxUqljV/ev5QtXhVOCBZ+UO3UHf6RcmXnb2yv/X9axOUpSPtAkuKkjQsL1Pro1I29IDyUIzUSpBTYlw4YXqzC1bs8MP21YIBmIU+gQymOouH8orE5b5VE9CkNfpc/q0XSsASSlKnUwKkjKpWU7pIp9aQrr2aeKUpCQQlC0mmYqCEh9ACATvVrQInhhYBwVGrAa9EjM/mYknDpQqpYkMXIUlhZ05j6C/SJoR4qSJU4gWUQkB60CauBo3UwugonLyKZZU9i4yhILWzfWvpEhNkzbIzkApegetm11tSkNcHwuYgMmfV3UVJckbByQLe0bx/AkqJLJezvXKfmc6E2d+lInLKKkpXMWDQuUAAhkl0gUZvl02agtriJ6UJfw5mVIICme5c0d/WGGG4cUSwGSAzJCR8rdc1Yul42YEnkS/VdW1ApStj0jO25KnDgfibiwygpNMwYJ6g6C1PdoswuLmzMOJct6rUFvy1oyWFSQ5vHYcSw/iN+7QpQtUOHZ2/I+sD4Ph6eceGElVyXZwAkWPa0VJZZRb6LOC8CMtDrfMutKhg5uetddNjD2XOEpBrRI1GbRmrvaF+JxwSSHs71ILd2A9NoVTpy5ikCWshi27aEco84rVy5qd64hviGxFZClpIuXYA6crudaWPWI4LDLlqAKitbUTburIxHl0hcZs1BGcMFZgMpIUpIru3Wmg6xqfjkyUAsU5q2dbsLknoCwamkEn0Lfs5n8UmAFKxL8+U0NfldyNukK5+NJJZtCWJJLaPe1hC3Gca8RSQtSpiToKEep7Q34PhCspTnUUqJSQ2hFUlnYNUE6xdkxnJS7qyTxlcvMVIzjK7k1/lcimvpFUnEzZ3yrKEmpAVVKTUA6tehuK9I6A/DkumYZgKjNWrEO2rRHxci2AcEs+VqDrY1/CMb8n1208PskkYkSy2cJctlBoT2sD066vFQCpBKyJMtKy55SskPoxf+8Q49hTKU9g4Ljc6XcaesV8QnpmIJWqUMjZEiiuzasaRpL5SWIs1dFuOxCErUqWlCtysElJ2yPQbPWgrFUnEZeeWhOcH58oZ9wCcuxr0hrwzhgmKK1MhKlE5W5rVrs+w89IIxspEkpCklUtSvmZ+jU176d6Vfkn5dJ8L+ZbwfBzJlZhEsLUAlIbMqxNtIbY74WU7pVMSkfYSsgHVmqwdrRThMT4aZRWcmZwAGcAkMkG79R7wVxXGTpaiVzGQH5UgFRH3SUgMf05jjyzty4dMxniWylZJYWtKZQQpaUg85cVJsVUrbeBVpExBWFFagkgMSCHBbcJS8V8ewgnhKASAlJCqjK5y2INnHV3hfM+F0oCJiVgBrOQp7limxG3SNtf4Z7LOPY8nIEZgQGUks6VH5gCAyg52BpCoqXMSFBkqqK1cdmO+to6SXgl5qFIqQdc4YKAfRRJPd9bQqnjIpVApKbZgSklOmxa77PeI3o9bLcJIXLIUpyCzubqNf0bvB/8An6iQljSxKnoXBa7A0u9fWKf2YzEDKHc2BAAvqNLjSJy+HFJf5VjRQcMaF9tu7Q+C5D4mVKzGi6saO1QCLmMh1h8IyQCmw30012aMi+PpHLqsPMOc1Nxr1inHYhQnZQpQDWctrpGRka+0Kp2IV95VhqdxCTBqIM1QorIsvq9KvvGRkX7/AIVHScFQFzElQCiUhyavTrHRyZYCgAABSgEZGRj8nYxZxhZBUxaibU+0IEVMNKmqFHzGVjGRkRipznFVkylF61D6sFhhD0H/ANP+thGRkaZf2WPdUqUTMQDV06/ymHctAY0Fh+EZGQs+/wCBHDcVT+8UNBYeUW8OLKLfeT//ADEZGRX6SnbpcDKBWskAkKYEh2DEt2eEPF0tPmAUGQU0uNIyMjn+L81/Zv8AJ6c9iJQ8ZmDOKN/HHV8DWTiZoJJAllhpYGMjI2+X8v8ADH4+3QylFxW4L+hjlMDOUpnUTzC5feMjIz+Np8p5xsZsMc1Xe9dI4LGf6kv/AG/URuMivh7T8nR5LmEYueASAnKwe1NNoc4icrwVFy9NYyMjHP8ANf2n/Tb4+o4rgc9SsQFKUVKe5JJ01Mdp8TK5O7v6paNxkGX+7j+yZ1f3JMKkfsaC1Ssv1rrBsv8A1JafskORoSUVLbxuMjpy7/5YQumIHiTgwYZj55yHhZfM+0s+Zdz5xkZGN/pp6ZhkgKYBgyqC3zqiqZ/qd79bu8bjInL+iw6/kdgf9NP61MZGRkaxNf/Z"/>
          <p:cNvSpPr>
            <a:spLocks noChangeAspect="1" noChangeArrowheads="1"/>
          </p:cNvSpPr>
          <p:nvPr/>
        </p:nvSpPr>
        <p:spPr bwMode="auto">
          <a:xfrm>
            <a:off x="77788" y="-919163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0" name="AutoShape 8" descr="data:image/jpg;base64,/9j/4AAQSkZJRgABAQAAAQABAAD/2wCEAAkGBhQSERUUExQVFRUWGBkaGRgYGB8YGhsYHBgYGhgaHxgdGyYgHBwjHB0aIC8hJCgpLCwsGB8xNTAqNSYrLCoBCQoKDgwOGg8PGiwkHyQpLCwsLCwsKSwsLCwsKSwsLCwsLCwsLCwsLCwsLCwsLCwsLCwsLCwsLCwsLCwsLCksLP/AABEIAMIBAwMBIgACEQEDEQH/xAAcAAACAgMBAQAAAAAAAAAAAAAEBQIDAAEGBwj/xABDEAABAgQEBAQDBQYGAQMFAAABAhEAAyExBBJBUQUiYXETgZGhBjKxQlLB4fAUI2Jy0fEHFTOCkqKyJGPDFkNTk7P/xAAYAQADAQEAAAAAAAAAAAAAAAAAAQIDBP/EACkRAQEAAgICAgAGAQUAAAAAAAABAhEhMRJBA1EiMkJxgcFhEzORsfD/2gAMAwEAAhEDEQA/APU0KQQFcqgdmPvFX7TzZUy1KFajKA40qp/SEfwv8KysIorBUpRDOW3Nh6eneHONmTif3TAdWv0ofw7iEY6SFNzAX9njeUVrfQ3hQvhsxYadN8RL/KBlHnzVHQv9INlgIDJISKAVYA9A36pBoD0ISzelYnmDCsLZOIJzJGcsblg/QHWCULyjWjC79rlz5xNC3KSXJ/DT1iCjlcsCGsD/AFDN6RiJhftSob3iM+awNQO/6tAEUz0k0PvX0/VosRiG1F9NvMwoncLJUlal81KBL17hyIY4eQRcknzbXp+ukA0vF2avt+MbCzv+toolYTUqN6DMbAnLfVr9YszkPQlqBqn6b94AnNPMC7hrM9SzHca+sQn40IRmNBanp5RELqcwO1f7kfSJKmBtd2Nab9BATJc99260+oEbRKSUqCEhiXLuATQP/baNysQ4I/I+9YmT+v7QGWS5a0TGVLBQqxckhh/Kw8z2hZ8Q4ichaRKlpKVApZRVVRIaoIyhnFN46cXiK/7+h6j8YD24bh2Kxi2TNw6QtzmMnMhg4Gq733drWhnN4XjgconDKTQg8yRscwL0trR6uw6dKAP03nGih6UbYwS6HFc1+0TpLhY8QiwE1ImEaE5mT6CDMNiFTAy+VTOAJiVFjuU+Rs3WGk7CoUQVIBUmxIcjzjmuLcIX4meXKSpnY58hD1slI9CSOloqXaaNncICwUqVMauoJL9SCfpCnGfBSVJ+yQRqCF7CoLBt2gnBSMTmSPDKQAAS6Cob1YW0oYaYyTPDBJ5TQlgSGsakelbmK3Q5TD/BC0oCAsgA1L1IaxZn9otmfASAErSpaVgUI5wSxYkfKSHoYd4vFTkDmlqmJLgqBDjqUtlbS8V4cry1UtI2opIs1bG72FD5w/Re3P4jDLSooU2YWDgOPvMzgdurwLLwU1QIdC1EgAJJ5AasSArMWOlKC8dAeGKmOGSopJCVqGYgtdyQb6AjUDWEP+U4qT4hmKDF8plksxJshTpDC5L94z1rutN76LJs9ctRzS5RMtYABUFOWIJ8QAl2c2BJetYA4l8RpWEomFSW+wEJKQpQZIDh6ul6D1JgbGGYZolLQgKcOFKUQ1apyuxruYuVPTLyTFmWpYZ5YAGZCAMjlnWphQ0OhEHBXcLJ81QSRKzKSojmCKqZwbswY6pPy7gxeMAUSTMU0zxFcpLlyGqMqcoL2zgVOsC8Tn5VBSCAgl0hLsCa0Ay5TUBstWfsDPnLm5STnURl2SwNCCbK394OBz6dRNwBUcyVyMpAYLl8wDBgb2s/SMjn0cBnqDh61qtAP/Zj6xqF5YnrJ74FDX9ebReKDlVTYkj6QBKGcuCOXSpr/KPxEEKnUL+ZAy+x/rFIWolpTmqwUbXFhb0hfjOM5DSWVIcDOVC56aCLzMNwN7vXzFtI3iVFQFK0ex9wXeGAU34plIUUtYUGUjm22A6mGeF4jnSCSMzB2PK+ur/r1DOEl5hQsNx+W/WK8VJIHKAdg5Ha1aV3g1BDVc7mSC7+x86mNrxDAqUliKsK+1yY5XEpWhnUlOr5ynvQ6en9BziZjUmKWBfKsAdlVpSH4i07xvxChDPo7lRIZhsAxLaEiEqvifOwYKFTWYeRNHWcjCmzvUgaxynHfipKSUzMkwgD92k8r3AVMJAJOwJeEeI4hisSGRKEuWwolGVLaOtZGY/7T0hySJ5dHx7/ABMZfhoAUmt3FDfXpCvh3+LCpMxky+TN97T9frSE874LxngeKEylS1JKv9UZsoBJLMGoDHGeObCx0+kK/StcPrZKwWIIIZ75S27f2jEpqCUh/VuxfalBHnXDeKKOGlr8ZQXkSDlykhkjKCAOUMKEkEsdbt8HPxKkBaJylAh7pWaXDUar6qG7aFwsLbrTOAIdw+mUl2/W35WGaAw12b3aOd4Zi5xJ8YLLgM2UJpdQAYpUX6d7QwmrXnl+EeR1ZwpKiT91i4Iq7u4beIs0o16xv9VrAqJjl+YAC35vpF0xRNqdj/UF4RtzZ+Us1Cwdxc2DPeJiZ7wn4h8Py5xBmGYoAvlMxWUdRr7weHAAplDAEqJNN3FTS7mAls+cweptQJcuSG184smJJ28xcRWAWqx7iMTuzdB/SEEklrEeW9YkFOb+1P12ip6XNd6GNoV6en0gNuaAoMRfT0eA18LHMAtTHNQkkgHQOrcnZrQZr+f4RtawBWHsgOA4eZYUCpSiSb21qHrUXDkU9bJkulqbMP6RcvEhgXp00+rQvx+NSgVqSKIFX8hbvaH2AeM4RKVUhuoLH8h0hNjfhzDFypAJ3Kcz9iBSLQiUslKglMsB1BKlKSPtAEFPKddOwivG/EsiVSWtFFZSl37sNG3qO8Ext6VctE6/8O5KkpUHlvTKkvqT92zks+8VT/gVSU5ZZTs50H8rZTf8b1ju+EYqXNlhSDmBuxcBWrDpbSC0YcbGm4/HWFcS8nlH/wBK4r/8qR3QQfofqYyPT1YeU/8Apg9WjIj/AE79q3FqUsxV5s7nYsXqOh/KtatElRN60DbU+hAJ3iSVqVZJp10Otf6xQrEVCWWNXyKKdiHAvGzNek5kumhY0JKXJPUHypGTpTVeupuRpRr+kUTptHc9OUv6M8QkGr82axICk0Faki1T6mANrxDVZRL9APMqb2iasUQwIbNWiSWu9gYJLEvR9AVH6M0ZOlEu+1jb1FW8vKABkyalJ+WlC1T7/T10zEYFBZ0JL6sKdC4r6aRNKhflHT8XavpFyEkm1d2H1gAGZwNCiCQgqTZRQ6hf7QIIud4qxPBQtBQVKSnuTXRVdYZeEHdq2civZzbSIOXAGU0q4IOjMaebdLQBzPGfhKWnCziDzBCuZySaHK7lr/WPEZmEVNmJGUiZMWE2CRmJAASNg4r2j274+4uUSPBBLzGfKzhIPV2JUAK9Y86+BMGcTxWWQ5lyHmFyWGQMmu+fKfLaJtu1ScPWMD8LyJQDSklabKFwRsT2htKw6dUJOttf6wQLUb1/F4Hw2JJUzDKwL5hUnYCrM9bn3g3aNaEA/pokF2/ONNrQ9WekA4fiIXmHy5VKBBDAgWUDUEHuD0hBZxbjEvDIEya4SVBLs9S/oIuw3EJa05kKSod9+jQHOlSpyOaW46oP9XJ9459Xwj4ZzYGbMknMeRQXk6sFBxXUeW0GjdBx3GzQkCUlipJGcqYB6fLvq7GFnw/gZslUwKmlZKgXOdRJZi5BLDu8UzePT5KQMWhqH94jmSLXcOmz1DVvBXwzMBlnLOE85uYuRlJAUAakAMzAAX7xUkTaeyJxClFSyoFmSQGF3YgOQXF9tI0cQqvyfwgJJPW6gIiqcMwzFLu1WBB8nfzYxsTXdshbYlTj+Wjf0gJKVnZjU7hOUdvmVVusblqOarAC4Yl7Mp2AGoaveI/tCaOpKf8AcR6Ej2iK1B82oeo2L6kfSF2YpVuX+vtFeJluk5lECjkEo7cwPtFM9GuRx97OUn0AA92iZSC2W4uyrdw7mAbDYjh2ZlBSnAoCX9nv1NYVYrgq1ZVpUQq3LUNqFNQi9N+0HTJqkgFKFEdEhYGv3gR2fWBk8TmCpStYo/IEt2cj6kU3g8N3Y8uHO474bxCixKsoLDnS1bUcMagMATT1TL+EJqi7yxVuY5S5LEhJDu+jVekeiSMaspYy1dOTLTtmJbyHaKZiJSzmOYkFiFFQSAKnlfKpt2puIvH8JW7L/h5MvByjLmzUiqlKNWc/+LJAuA930D2eeVRci5DAB6a+23WBwfvcouC7ukgN94t5gVtvORjJaVeGMoJqMovuwYh9WeC8kvRxWgoLD/7iPxUD7RkaDtRCSNymv1H0jINwy18yn5QsCgLki+g6bX3ieHkBKioKLn5gkmv/ACJ+oihCcr5AgOQVU9zlIqWuYt8UgWFe5rezw9FtaqUgsVGYauwUe/2Q36uYIQhIFE8ujBhttAgJYklgK3Zmr6e0SEwmnP3LEH/ifwEFggxUxP2WPQgEetC8VTJhNghuxfRiC4bWjm8VPGvEqzh9A9T5axJqZwmlThVOhym2oAr+HWCMKFJAD5msCSWPmSY3mjYFLebkfSALxM3/AD/GKOI8SRJlqWp2GhNzoLbxX+1gO4puymbfNkb3MeX/AOJfxaVLVKQARLJTmBcFRAzFunyvuOsK045z4y+KVYicqxLtu1GYD1j1X/DL4V/YsK8xP76cyl65UtyI7hyT1URpHnP+EvA0T8WqdNZQkhJSlneYXylv4Qknux0j2aZjBLPMQ1/LewJA6V7wpD2YTE5gXFLG9u7/AEMRkZUAAAdMotrVoWjiZJ5UqKfvnkA6MTmP/HziybixVjmP8BB9qn2hGPmrKknKSa7Prs4gRiwcGhN2Kq7c3benrGp0xah+7Kg/zBeYADySR5EiIyZqCWXNlkt8qSx7Eu57MIqFV6iQapboQCroSA4btGBTCqm2ykAVNKkFtL6wEohnbKmxAPKXuaEZbXLkRGTNTYGadSClwGqwISmn8XvDLY2ZNZLtmbUgA9yoht9taQLhpaJSDlyISeYiWhKA5ZySKGgF7xJisUUQ1SQdBo7W7t5xMzmo1zcnM+vqz2gG05XEXJSAQNBQuNCwU4DxNM8aMW2FB0fQxWFuQGA1Ls1rtmBHo8Rzn7wUL2TbS9WgIV4tLEDRnr/xf1jPFBox0qH21e9usDiTcplkPfR/wp13jXUDKkdQa9gPptAFssvdtQGqOtQPrvGCW4arO9FnewsMujNA60jM7Bz1LMP4SqpbVn9IitQJPKnMKp5hmB7ZaebwAeMUlLBqk/hZzeKcUipUPm/3ONLAxQgODlcE1BUpKkvemUhV9NfWIqxBCgEqKlkVACikDcoUqxZnuIA2EfdLGjg5FeRaoqIirCH/AFAkkuHYE2sbnfbeNrWhSjlLlJrQOC1rEEdtukWIwxrQkPqo1HYkMfIisOBqUp2zHMdCVNXyqexiWIw+cALQCdFMkgHpmKojQipNtWoPM2/VI2maRQLJZrpH4D6QyBlQ3P8AzI9stI3B4mrNc/t+cZBujRVPlPzBIzi1cvdJLVB2MWvUB6dQ/k7u/kYrRPDVDdQx/Gt4u8caeb6iGUqpOIuwS6btdOrEXfuRE5bKZbre4qtNOqaV7iNZR+qRqXh0h710JdvKCnNDQRsfURGdJSpJBBINxS2txFbU7dIm1AQPU/nEGtQtP5/oRLKL/iID8WpGYBV2f8P0fpF8pX6q31LQBFeIy7FJu9WO76A6x88Tpap81SlD51mtg7upjaPobHYdOQqcilQEu/Yb9I8u4Tw+UqUBNAOWZMI0DggJc9XJ+sTlqLx5J+CyZgSpEvxPDBBKkqKEqWCas4J3qbAlqCOu4XNmJCMyi5JKxMTmOdxXMDzPQ8tAxBcsYD/b5aVNRPz5SAA5BDEC1Ntn1hwmYmYgEKZ68pDW2FG77B4z8/S9C0yip1y8QhKxSgmB2ADZVKANBq/1bJsiaSVHwVK0JQZSj/uQ3u7QBMWlJbNzM92fRwb+XbvB2A4wQnLMCiGrYnu2o9YqVNESeITvlKVpIsVHxRb76WWnzB7wPjeOE8mIBUOrOexy/nBGG4vJWcrFwLsE16cxr6PA2MXInDLmvosMD0CksQe4eNZP8ItBKw3hrE6Q8xP2ktUC/o2sdBguMeIgLBcULlRFHYulOocO4yh31jlTKVJVmQogirFmuD8wpf72WL8IsZvEknIsVmyLA/8AuJGlNrdr3pLpk8XS7VJBqdj169OsWo4ohbhSlZgLAFJGxsx3u34K52HExAmAO4unK47E3HQvfaA1SUuBMEtRuAl0rA3ORYo/Rq2rUklK11El1IzEqSCaqW9RocubIxG7doMqGyserpdt7X8mjlcLglqGbxCpKHASFqKBQnmJdRU4a4+a0dLglHIl8pSwuFks1B93avSIqoknMS5mKHV0kf8AhGTcmqmUe1z/AF2EXqVLsQG6H8DFa8SByoFdw1fxiTbMo6KUKChNKbFw3uIhNmNQ5HpQgKfagFO7RX4y9QPd/N6xpc8VqUlqVOX0Jb8IZLJ0gHQoUNUkBvOoHoDA5RMCSeZj9mZlp2Ul37GLEYoEcqnuCQxqLjKzfq8W1JbMEqZ7ezPD3oBJWKewUW6u3k7eo84uQk6DWtL9GFH6xKagkBXIqmjkH0p7QKJRVUhKS40JCtmcivrZ9IfYXyp6Vj5icqimmY8wuLCxLa1BGhEZ4pA5+UkkAJJ3vYEe0V4HDCVLCUJyp5lNa6iTSup6xWvEJzlBACjqAagNbXUUGxggG5065X7H8/rGQHJnhSQpKksbO7+7GMitJ2jIQgkkAPcnwyxIuatXtEzO0zEEaks3kQAIimb1BLDlAs5YUJbaIolpPzFSSHd6t3iFLlgZnrrq49r+sbWz1IB0dRAPrXyipMkHc1arj3b8ozkq6QQNQOb/AMT9YQWGUxfLXvX0jSVUNC7PVvQ1/qImiawaWMx2+UD8PaIJl15XAD/KCPUd9fpAGs6mctXRhby/VYrTiQ/zJPQ3HnV/T6RJ1J0UoU19WA0ja1JWkhQ0bmASR/uavkTaAJp4gpBLspKiwrUXupreXnHj3HsSJOKUmSoiWqYoKBFUrSWUkuLEGnQ6x6nOyJSwVQAfMyh5Vcj8mjzj41kpUXlgBaAFhQd1SlMKgguHammgvBcZYcy0LxvCkYyTyKCZiS6VHS3L0FPVzvHLzpmKwgyzAoM4d6a/aFK09ohhuIrkF5agSRYEsxcEJJDu+hrs7mOlwfxN47UAUGC0nb7SnOx0jHVnFab3zCRPxSVoAmE5k6ven40GpDdIvk/E4VTM3XQ+d2hzxDgkmap1ISf4hQ0rcdoVr+GMMwFX6EvV91NeDgcppmgipNOpBB3va1bGLU4wkEEhZAd/tEVDEOMxqa9fTn53AlpWoIVUM2azOBQgaagjeNKGISMqkgkUpd3Jf5qxpjlcU5SV0Scak/bUgvuSAe32T2pEpc5eZLETMpdJQcq0m9CHY9q0jnE8XUFh5ZUGAsxpf9fosRMzJKihSCbWZm6XP5xtPk9aZ+OnW4Pja05mVzUUMySh1bKS3KSHGZLiocUjoMNhUqJZLKo62BLHcgVbfpePNcLjFIYpmKSU6E8pHozO3r6vJnxspKEKIdymgBLrpVIT95JNCDV20AMrq8HJt2i8MQRKCWlAnMX5lnv130tDQTX38/yLRwvCOMjHYlKpS0oTLQ3hrUUqVMLuRzfyit7V07WRhxqsUYHoe8QFqsQd3bSwHlEhPOVyKGjlkj636NEl4cAUB2FTUsbgfnrbWmXhpiRzpzK/9tLD/uv8YAwy0swIGzKY+n5Rv9n0op6lifqKxYZIFSPMivrmiqZJQaAVd3Iau7jWHsImlBTz9qGNZyAPws3a0RxErMhSFF8wKS1DUMav9IpkS/DSEpzMAAAS9AGasGgIXiJgdspcCrgGlnJFR/yjJk2awyoSS9SpT8v8z0/TCKEqu4U1TVqN1SdepiWcEsyn3CW9FMCS+hPrD0Q1DoBy5S5qEHKfPfy9IGxmIIAMzKlNA8zqbOrLToDoIrxc1TZQcilCmYEV3LMfcd43IStKeYg9nHnUu3SsAS/aBunyNPcPGQPMwy3LGWfJI/8AiP1MZDTpvNSqlFujMPIRNOIBF32KiSelCPo8c9xbj0qSEgu9wACsjYgnlDjfvAyvikzBSRNJFCSvL5G7/hE62p1YmpvmzP8AxP5NakULxWU8tDUMpQqS1apLkWalzAMhUxSQstLSdR+8puSwHsdYPTOTlZOVSjqOWnYd+hg0ZerEYsTQvK6XYSsgSMtBmJBJcu7PSg3h6cYpQOZCuxYkN2UR1uO0BoWpQqGAsAS7sehHv6RvDSMiyT4xzs2ZZUkN/C7J9XL94VBgZbgPmroSBXSxpA+Jwqn+22hDe6r/AEjapSSCRmBF7udg7B+zxNSQGvQuGJHrv/etmR6LeIqZJABKqWroWLsWPpWOA4jJ8RKvEBmDcEBQUHKncMop0UmrVIMd38QLXMlhDMmYoJKiWbYit3Tcv5OG5b4u4WuUQpOcAMEqb5aKLAgGhegLW7w5ScXxbBlUtUwoKmopRHKT5WLfatoWMKJXESCMxIULTBUkNZST8w0e7ULw5BUlRlk+GpQdSecJmIFaAXLgnSgNYBm4XOvIAVMAS7FRNEgbsWZtIdx3PL0W+dJp+JpqUgBimgJGo6BqD3fpSNnj5XTMrRrUpt0iv/L/AAyTkKSLpIBLg17fl5xevggWnM+W9GAJq299aCMbI0lq7DcUKblx2s+p0ZvTWCE8aT5HchPuA7/00vCibw4vyqUaVBFKDmII0evpvEEcKmOajqq4Y9X9oUm+j3o+SuXNIILKJAtqaHTS5bUtWogLia58jlYkKPK13B6VOoaN4PhISA6lqoXDsGapyh3pv7RuZxaSiynOwFSWsTW57tSNPG/qqblPTfFZuWTUAmhVQgA/aA9xpaKOATlTFpkoQohdQLMwUaKIpVPzUbms8Aq4oqZM5iQns5taznb1pHQfBWGSqcFLWlKEAhlhnKlMEhjmJZ6D0NYqczkrx06zBfDCZ7zpcrwphUkklaUko+VTJy0oczkVI6vHS/sk+VMB8ZUxCnAzu6QAXFAQOmhaj0hrLkFSEuQoUZ1ZS5sCHqehgfEcACxky5RdwsgXryv+VYNwgysOsp5FLJFgTmbsbjv7xZ/nJTyzFMTT9f1gaZ8MzZYUpGIIL0zKLfQsNX6WrS5UxQS03w5iTY3B7Ej2ipYNUXLxANj6RtSusK08PlB/DPhE1vmHpf3iRm5LsdiFP7Gr9IPH6TswKu582P0iKj+j/WFpxyl/IlZ7VHnRgDufzis4qYDWWXJsCVtRy5a/Z4rQ2ZFTM5AewP0uxicyXKKWJAOo+X3evm8K5eJdi+V9SGpcM5D+p+kXicGclNnBKgBVrEqf13o8ILJScgHhTSpA+wSFeYUA7dOzERGYpmJCy7/bCT/2Ur9eUDoxqVKUEzAspbMlgpr7sQCdQdIlajqynRMtw2jnSlNB2MOFU8iTUpkknVaObzYEP2MZFiMAtgypRDBiqptuUn6xkLyg043huDXNCpiyKEp5iVXtZwKdHAA3p00nCkD7BFBlWRpYpN27naITMqaoUkEa0yhJ0rUDsK2i6rVUGLl82YU0ZmI6hjaFxOl99iErmCg/6u9fYxPxwxzZ6dWc2uf7QrxHFGQ8rOoksEpDF7lipNerOfrBOFxsxSWnAOBd+YHUk5Q3lBotrhOcgZVORVOZLltK/Vm6xObNmAAHKU2ZQCeo5rP0Yd4qXMLMClzYq17Vcnzct6Dqw4DkLUlR+Y5ylhbc/TSDRiVz8rKdJWrl5hmJDPQh3bsesVqxJLNLJ/iAUltywSMo6xVKw4BKsyl0uAkhjpmyuQ+j6+t6krdkJA2zGrWcCx9NaiDQV4pZmsjI6QGJWtg97AuWD7VrvCLiiJg+Z1BksoDMas/KpLkgn5k6eztWEVQuixDDlFfOj0chiWgTEYNIWkJLE35m2ADPmI/TxIcNxiRJmOVpSgl8qgat9lxd20I9Xjn5E9UlZRlMxaiE1PWgGrsdx80encUloJSFozF0pyhOYAhwNCRR62GscjjfhUpKlJGZBYgKBDa8i2bLpRj7mC3Za0XGeskFSVSgAzE3OiiVEvRnHQWiKJySWKwSGDJIuxd8rnf8oJxE1LnNLY3HOog6g5ilm0e1BC3D8JmzSefwk1LVYbDkTqXvDsmhLTBWJRKHMsZtfS+pfs2xvAHEOIzJiHlAhCdRQO9kh7RfK+DgSTn7Cqn3L0h1geAolpud9vfpe0Rd/pXL9ucwYmzlhE0kJvl+V9WaxJ6/lHRYb4flgBSUAED7vzMlqB7k0q/SLFYGWs0ykqolQDEf7tdmqO+rAYGWihmqzMGdqkka08mevnCky9j8M6KMbwjOCEsFs7BHKLEPVgWrUMwetI6T4W+EpUqZLmhSypBGUE5khYT+8NkgO9ATtraQwrAiWQEhvm3NDQDSzbHWGWBmAIHPmajhulDRtaNSK0W3Tz8WQpnZ7i9RvqDA8uhJBV/zJbyBIHpAuFxjOypixagADh3uAT2BIFO5KVOCvsknopvpY/SHohAmq0V2zBx6xFQd+UPry3929RFc6d4SQVKLEgB3Jc/TuabxicWFsSs3ZlEIIWLgjcP77EOgV4uWjMB8j05gMj96tb7zfSMHCCbAdTv5tbo7QVNlzZiyUqZSDlUgjOnKxYuOZiDvQhW1S0KTLCEoQ9TQKqBdioWHelg8V52F4leI+HUgeIp0hAJKk0AZ3oEinUAxziscZiROGGnGUCAF+KkVLMwyknsCRWusegz8KVpI+UEEEfM4Pc0944vGcMVh0BUvmTLblJooBwSpJoWTY0hedvs/GfQjDY2onASkJCSxUSqh+azPYPYbRqbxRCZypk1SVrSP3fypQkKZsqbu1HBsDS5jiOPcXSknwyyCoqKFhQdRBzJBZiLkDdtIDwCTMbOcstJdIWQrMxAAJ2FqvRLPSMrl7aeOuHoU3j6CpMwykha0sVpNwCGclJJFAzuRoDBUnjClSxMlywslxsAX5uYC46aNSPLeL8VyTAQAJj3BLWDUdqlj5R3P+HylHDqWtZV+8sxYMASQdakUAowtF/HluJ+XHWQ2fNUVE5Zl/sBS0+SkrAPpGQ6MhBtL/wCzd9D9YyNds9UvmreiVpFWfxQhXUCm+lIpmzClTHxVBqIbV/mcuX0qWbSImYQkmha5zF0k2dIDs1hc+0FYDEKqygBdgkA0vU8x7/0qGqTOQr5kAkBmLAitvyEGy5gW2Vx/CS2XoFPT3iE+YkmpIJ7v7A96xWMGZjkhwKB1KfR2SWAP6fdGs8VBKgHKhdqu1vlFTtzRZMwckDMwSo/fUR7ZiL77awLOlBFChqMAkF/IsR0pfygVWOVLHylfRmyjWpB9TXWAGHgLsFKIe5KVP3UQC1bB+m0bmYZOXRaupcB7l/67QsRxNS6BBBIDMoNSzuhAbXaLpklixK3uMpKh0Ygn9N0gAiYtQZhlR9rlU52DOz+RgczwaJSUjRg1rGiX6dKxNExRoSf+J8yCGYdw0YZQNGJJ0Sady7Vbv/VAIcGknlKhW72Hm7fjF08M9RRwHow1o1zf1iycA9GDVIAAPqLRBMhRYF3rRyXG5JAbSABp6fETQIL2Srp0civkQzwN/lCEhSnUCLS0Fw52QoD2b6GC1KLtlqXdiS+72NAN/SDZMxNpiilIbKHYa9LuXJJhAiTgkkqDCjVIKc1QAQWZnPSmkES+FZ0lRQqhsRXU0e9dKQRisaiWQnmWl/lcEFu/XUBqGsEom8ynWUkszOyUjzCeld7Wh9AJL4PbnUACzSwH3yuXq/6rBX7IACMrAVIKsyq6KrR/ODpdWAGcNdquRQsaPXeKJ3FvDKcwAct8l+jJUWJZqE9oN28DUBYvBKKbiWVV5g9HsSeSuzwy4fhilIDq65mSSNmQpu17XgNPxOl2OHmJUQ+V3N2FNKMa9g8Npcp/4RoGr51d+kPmdk3h5MuXyoQWvQnKCS53uekXJXrmUa3IDU0Ay2/QrFE7FFsrn/Y6VD8R3gGZ8UIlOVZbslOUpW1HJUXS1zZ+8TqmYzZjIUXPMDdJVUhvlv5ejPCiXhyJhIKFnIELXmK1EJdgQpQyu4cklJ6MDC/i/wAWnESSnKEpUprufkLhQysGqxa7EMaxZggubKbMkZCpAmAELZJZLrHMlQDGrhSVecGvs9r1TJiyrxQvwwWIKyEhN3BAdQFg5BDV3gsTVIUlUoMMqgVMn7RSXUFa8tFF3ruW1Kxa0/OebcVfqwHtGlzEuVABJa6SxYVbZvPyjTSNtH4rCV5P3qnLZmOWp+8zt69ItxmPzJXTOSGylAF9HIYjtC5fEClIKsoJ+VKTnUfJJYHz94jL4mFsFBaSbBQNez2HR4fhB5Vw/wASYBMhSijNzaOAhwAaoaj1qN6NCbD8WlpllOU5jqbAMx3JNto7f4g4YJool8po1SLaPZ3p1pHJL4FMJyiofVxp2fQDyib8ct2PIsweHzKpWrFSjTuWD286R7D8NYcyZKUqWjIl2YH5iXJdyavYCzXaOF4XwTwwCQCXAZiACSKk5qCzntYR2uGTkAAWzH5SrlrXUJ67W6uK8dJ3bTP/ANP9pRJ1JSok9Xyh/SNwKcW1FInEi5QQU+XOaecZC0ra8LNyQn3D+canKSpylSVGxBLVYbEse/vGpeITPDJJSaOMx60IZgeoileAUk0cgWAI66QtGIkqflKQXa5UD6s5Te8V4jAhPNfqMiR6nX0itaequr2rpUN+vOKDOTL/ANRlg1Du47NrpR/OENrZYSOUKWpZFQ4U3dQtrSgNYgvCZWUggsasUgGpqpQqTe59KmJYTEqLmWApAJdJABHc5SH6uPKC5cta0ukqlkAcoQg9fmZiN+ghWnotnzMmUUSgh2DTCdhUgUNaPG1cTSlCUpAWu7ZyA+palAPx2MES54zZVy0AmqkpYk3YF0hnuDA+GkhRKJf3iFZnBoWcnUaajaGXSH7Y9WQ7NmzKOztylXl0jf8AmMtJCKZgC7JUwdiMyiPzrEJspCFmXKZMwfMyS4/3ZS3nFa8SlDZnWXaibqAqG/oN9YrghiZ5FTVOgCSr6PTWtYmZxNEtl+puH5g19tYUz8U6XUVIFM2RVL/K+/nrYxKbiJKVVdS6DIDRNLEOS/vCPZoEAVs4tvr527RD9sQzLlpXzUBD117AbxZLkLSgMMrm3zPXcnWKcyEkkpzKBYkXD2zJPyih0iJZT1VmE4iflRKTLRcqNQoA6AAAOdX8iQ8DT5ygcvgzCk2IBOtOjHq0FSMNMSpWYJEsfKlLh31NWP5dnuw2MS6paxyt8zcuh9YN6vB6I5vCpijyqWEvUkiWKXDAv/a8MBiZcoPMyom7hIUo7HMFEbAvd4rxmJSgqClLSo0TlLghgUsnKQ3l3hOoJWQsoUKMGIzE/wAvKn0AOwjWbvaOujbC8dlLVzqUS4bMkipuxCiCN7N1hioqHMoMnShS4/mIb0boCYQpnZRZaHo4DP3AJANutBvGpk6chZLqWCKpKsyan5Sk611YvR4dn0nZ8cQkNmUEuKXtY81n7GKp2DSogrQFbE1+vMPUiFUjjKA5OVG4Kiov1S30fuIKkY4kOAGJsCQ6taKJJJ3eDVg2G4rIUtIAKJKQfs3fuov0Yb3hLiZ81JStBOZmKkOAX+YEl+arCjU1joMXg50zRgzhKUDP5OoFu0KlYWYlJcnxGsUvkc/eZlF2fofRzQ5RwXE/supINcxABA+8X1tT6aucDh1qAUcy0s4+0VbZhygJ1LlzvCaZw9Msgf6hcKql6+tCeu2kN8JOmTk+GvECWGA8MgoFLfKUj384m57m1THnk2lESnmLxGdSnYsAGewJ+y+ziAMb8QoCTlCavzMEgHflq+yn9IP4tgkzJIRLmpMxP2WTMLUd/mIG7UgGRw5MhLKQhWYnmHM725cvKnStonHVnPYylDz5ZUluRCUgE8+ZSupo79CdIClyBmfpTUf3/rBAC01QlIFXFiK0tfQ/p4oE8KLnMb5iCw6uHA/HvG0nDOpDBgPzsFBjylhudwfzhlITMy5TOS6QxUCnMp7cuUOaXBrqDeAxjSRTMkJpnCkq8q/Qv52g3A4RM0guqYTQFQObqCXAP66QsuOxGS8HiG/1X/mSCrzMZDn/ACjqr/8AYR7RkR5q/wBMkwxqllFn0f2MMlZGMwKSCPvFul9CYTScSlBU7ktfK7F2AAcEmCJokOkqVmJNB8ocXbfyrE5dri4cQKkqLpSA9QDQWq6q11pCpGGXNQPEWZxD6KLhy3MCCWGpIfrBisemapSEDKJfzUbq+uYAbViX7MpnQWauYUPo9HG5fppDx4KqJeBRcmaVUYLWCL6J76H+8+H8VWgswOUHMcoTSrUoNta+UXBzfb+c1FS4Ufdo1MxKKpmS8zXJCXFGetX6e7QtbEqap0pbOUvdmVK/6/Z8niPFfDTLSlAmcwoUjMw/iUat3OkVqxZIISEkC5UAkpeovQlq0PlEAuWZaRULJFc53qMxLNU2/GDo+wkvDZjlmTCoAPlSkJrQfaZ6eu+kSMtBYy0r2N2FiGSCSDe4IglOFQEjkSCUutgSAS9cw5vIm4OgjMBK5halcvbaz9z73hXL2JPRHxjhpQl0KKlAuf4UgOeXe3No0DcGwxlTyVVUoZiT9kGqUjYtUw5xaQpagoITmJFLBg51Yt6dNtcCkmatayE5Ql1E1al4wyytybTHUNJvFTVIfPQMkEljSjM2+8CqwpGJIlrUhKUMtb5mU/V3FQ4/N0Q4gqXMmeGrKtTkEirfZ7OCDXpUQ14ViUywkHPMUwJCUlRKjVyug7g0vG1njWXZtLT4aSnxM5J2q1QKae0A43BqSM6gSBVQdwNn5jpWohpwufnCuRUtT2fcXLOA+0BYyUuUklMpCQWcpW67tT92SBpzOA2kGN5FhPhUhYSyVnLmpzHKXLES2oltxcNsYYSJ90qQpLXUflNbZKlr3VBUtS1BwllC2VQIbaiUjuP7xZNlIxMtPiJUguQkE5XbUHK3Zz63h+V3yWuAE2UliR+0lJI5UhkgioILKZ+zwKMBKCSpBmKmBmSsiZU7JAGYdntvBqOA5C4KkgUqUKbd2UAD/W0Fy+F5EpLMXzZnS3U9X1AvTSkO5+h4/ZceGZEfNkmUVmAoU/MQ2heoPT0Fl8QzpzKmlQIqAogixykzCEq8mOxh3xiY7IKwjMAOXUGoJU7B+8IcZweUEhKJjq0SpLh/IfW9O8Hx79jPXpORiAhxKQQFHnzOVEPpzlRHUWexoYMlrM0gygAkPWYtcw5joHUwAD+sJpfCZcg5lTcwa2VQ1ryvUUu7U7Ri+I4QM2dKQSVJDgq6AhXKAduveNMpvpGNdbheG5VFT8oH+nlyEqsTmFGazGAuKfD6yvxJZSWelqbMA0BnikxSQfFVJllFEgpJo7ErYBjsSIGweLnpcS1zmUXzEBSbAhnLv0/vHL45d7b7mgC8DNlzC+dJckFNCKUoOh9oyQqdLCuVShVQKgQ+hcemtdo6oYZKgpc9SyoJDuAABuACRpCbEIygGScwqQXICrgU0DvrGk+X0i/H7UScYuYhKlS0AqIAWoO6a/Z1rsLRevjctJCPEKUmjITRrcxNgTaxqKxTPxJBRnU9KpDL5dWUEZk6aN1pAE7ikmZmRJQkP9pqvX+Ivq5aLyz+kY4/Z9/nUtIAGXw2qkZZqSD11Vv5xTOnhX+mo5TbK4YbANU96jctCGVh0kJKy2WhH7xWZNyoAIJBFCwvW0O+HkIAacVSglShqHoctWNfNoJnLjyLjq6g2XMoP3nqVP5sk/WMjjEfHU0OBQZlH5SbqJvl6xkZ/h/9pXlXdYhyCxUqljV/ev5QtXhVOCBZ+UO3UHf6RcmXnb2yv/X9axOUpSPtAkuKkjQsL1Pro1I29IDyUIzUSpBTYlw4YXqzC1bs8MP21YIBmIU+gQymOouH8orE5b5VE9CkNfpc/q0XSsASSlKnUwKkjKpWU7pIp9aQrr2aeKUpCQQlC0mmYqCEh9ACATvVrQInhhYBwVGrAa9EjM/mYknDpQqpYkMXIUlhZ05j6C/SJoR4qSJU4gWUQkB60CauBo3UwugonLyKZZU9i4yhILWzfWvpEhNkzbIzkApegetm11tSkNcHwuYgMmfV3UVJckbByQLe0bx/AkqJLJezvXKfmc6E2d+lInLKKkpXMWDQuUAAhkl0gUZvl02agtriJ6UJfw5mVIICme5c0d/WGGG4cUSwGSAzJCR8rdc1Yul42YEnkS/VdW1ApStj0jO25KnDgfibiwygpNMwYJ6g6C1PdoswuLmzMOJct6rUFvy1oyWFSQ5vHYcSw/iN+7QpQtUOHZ2/I+sD4Ph6eceGElVyXZwAkWPa0VJZZRb6LOC8CMtDrfMutKhg5uetddNjD2XOEpBrRI1GbRmrvaF+JxwSSHs71ILd2A9NoVTpy5ikCWshi27aEco84rVy5qd64hviGxFZClpIuXYA6crudaWPWI4LDLlqAKitbUTburIxHl0hcZs1BGcMFZgMpIUpIru3Wmg6xqfjkyUAsU5q2dbsLknoCwamkEn0Lfs5n8UmAFKxL8+U0NfldyNukK5+NJJZtCWJJLaPe1hC3Gca8RSQtSpiToKEep7Q34PhCspTnUUqJSQ2hFUlnYNUE6xdkxnJS7qyTxlcvMVIzjK7k1/lcimvpFUnEzZ3yrKEmpAVVKTUA6tehuK9I6A/DkumYZgKjNWrEO2rRHxci2AcEs+VqDrY1/CMb8n1208PskkYkSy2cJctlBoT2sD066vFQCpBKyJMtKy55SskPoxf+8Q49hTKU9g4Ljc6XcaesV8QnpmIJWqUMjZEiiuzasaRpL5SWIs1dFuOxCErUqWlCtysElJ2yPQbPWgrFUnEZeeWhOcH58oZ9wCcuxr0hrwzhgmKK1MhKlE5W5rVrs+w89IIxspEkpCklUtSvmZ+jU176d6Vfkn5dJ8L+ZbwfBzJlZhEsLUAlIbMqxNtIbY74WU7pVMSkfYSsgHVmqwdrRThMT4aZRWcmZwAGcAkMkG79R7wVxXGTpaiVzGQH5UgFRH3SUgMf05jjyzty4dMxniWylZJYWtKZQQpaUg85cVJsVUrbeBVpExBWFFagkgMSCHBbcJS8V8ewgnhKASAlJCqjK5y2INnHV3hfM+F0oCJiVgBrOQp7limxG3SNtf4Z7LOPY8nIEZgQGUks6VH5gCAyg52BpCoqXMSFBkqqK1cdmO+to6SXgl5qFIqQdc4YKAfRRJPd9bQqnjIpVApKbZgSklOmxa77PeI3o9bLcJIXLIUpyCzubqNf0bvB/8An6iQljSxKnoXBa7A0u9fWKf2YzEDKHc2BAAvqNLjSJy+HFJf5VjRQcMaF9tu7Q+C5D4mVKzGi6saO1QCLmMh1h8IyQCmw30012aMi+PpHLqsPMOc1Nxr1inHYhQnZQpQDWctrpGRka+0Kp2IV95VhqdxCTBqIM1QorIsvq9KvvGRkX7/AIVHScFQFzElQCiUhyavTrHRyZYCgAABSgEZGRj8nYxZxhZBUxaibU+0IEVMNKmqFHzGVjGRkRipznFVkylF61D6sFhhD0H/ANP+thGRkaZf2WPdUqUTMQDV06/ymHctAY0Fh+EZGQs+/wCBHDcVT+8UNBYeUW8OLKLfeT//ADEZGRX6SnbpcDKBWskAkKYEh2DEt2eEPF0tPmAUGQU0uNIyMjn+L81/Zv8AJ6c9iJQ8ZmDOKN/HHV8DWTiZoJJAllhpYGMjI2+X8v8ADH4+3QylFxW4L+hjlMDOUpnUTzC5feMjIz+Np8p5xsZsMc1Xe9dI4LGf6kv/AG/URuMivh7T8nR5LmEYueASAnKwe1NNoc4icrwVFy9NYyMjHP8ANf2n/Tb4+o4rgc9SsQFKUVKe5JJ01Mdp8TK5O7v6paNxkGX+7j+yZ1f3JMKkfsaC1Ssv1rrBsv8A1JafskORoSUVLbxuMjpy7/5YQumIHiTgwYZj55yHhZfM+0s+Zdz5xkZGN/pp6ZhkgKYBgyqC3zqiqZ/qd79bu8bjInL+iw6/kdgf9NP61MZGRkaxNf/Z"/>
          <p:cNvSpPr>
            <a:spLocks noChangeAspect="1" noChangeArrowheads="1"/>
          </p:cNvSpPr>
          <p:nvPr/>
        </p:nvSpPr>
        <p:spPr bwMode="auto">
          <a:xfrm>
            <a:off x="77788" y="-919163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Where does oil come from?</a:t>
            </a:r>
            <a:endParaRPr lang="en-US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Crude oil is found under the Earth</a:t>
            </a:r>
          </a:p>
          <a:p>
            <a:pPr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Unrefined</a:t>
            </a:r>
          </a:p>
          <a:p>
            <a:pPr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Made of dead plants and animals</a:t>
            </a:r>
          </a:p>
          <a:p>
            <a:pPr>
              <a:lnSpc>
                <a:spcPct val="150000"/>
              </a:lnSpc>
              <a:buClr>
                <a:schemeClr val="accent2"/>
              </a:buClr>
              <a:buNone/>
            </a:pP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How do oil spills occur?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Clr>
                <a:schemeClr val="bg1"/>
              </a:buClr>
              <a:buNone/>
            </a:pPr>
            <a:r>
              <a:rPr lang="en-US" i="1" dirty="0" smtClean="0"/>
              <a:t>Natural Seeps</a:t>
            </a:r>
          </a:p>
          <a:p>
            <a:pPr>
              <a:buClr>
                <a:schemeClr val="bg1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Occurs when oil naturally comes out of the ground</a:t>
            </a:r>
          </a:p>
          <a:p>
            <a:pPr>
              <a:buClr>
                <a:schemeClr val="bg1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Creates a puddle</a:t>
            </a:r>
          </a:p>
          <a:p>
            <a:pPr>
              <a:buClr>
                <a:schemeClr val="bg1"/>
              </a:buCl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i="1" dirty="0" smtClean="0"/>
              <a:t>Oil Spills</a:t>
            </a:r>
          </a:p>
          <a:p>
            <a:pPr>
              <a:buClr>
                <a:schemeClr val="bg1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Oil tanker could experience a shipwreck</a:t>
            </a:r>
          </a:p>
          <a:p>
            <a:pPr>
              <a:buClr>
                <a:schemeClr val="bg1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Methane gas can come up and cause the oil drill to fall over</a:t>
            </a:r>
          </a:p>
          <a:p>
            <a:pPr>
              <a:buClr>
                <a:schemeClr val="bg1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Riser could break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350520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What are the advantages and disadvantages of oil spill clean up techniques?</a:t>
            </a:r>
            <a:endParaRPr lang="en-US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Boom</a:t>
            </a:r>
            <a:endParaRPr lang="en-US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Clr>
                <a:schemeClr val="accent2"/>
              </a:buClr>
              <a:buNone/>
            </a:pPr>
            <a:r>
              <a:rPr lang="en-US" i="1" dirty="0" smtClean="0">
                <a:solidFill>
                  <a:schemeClr val="accent2"/>
                </a:solidFill>
              </a:rPr>
              <a:t>Advantages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Is used to keep oil in one area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Collects some oil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Used to “lasso” the oil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Clr>
                <a:schemeClr val="accent2"/>
              </a:buClr>
              <a:buNone/>
            </a:pPr>
            <a:r>
              <a:rPr lang="en-US" i="1" dirty="0" smtClean="0">
                <a:solidFill>
                  <a:schemeClr val="accent2"/>
                </a:solidFill>
              </a:rPr>
              <a:t>Disadvantages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Absorbed some oil but began to sink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Gets heavy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Skimmer</a:t>
            </a:r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i="1" dirty="0" smtClean="0">
                <a:solidFill>
                  <a:schemeClr val="accent1"/>
                </a:solidFill>
              </a:rPr>
              <a:t>Advantages</a:t>
            </a:r>
          </a:p>
          <a:p>
            <a:pPr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Hair was donated by salons and groomers</a:t>
            </a:r>
          </a:p>
          <a:p>
            <a:pPr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Giant boat that skims oil off of the water</a:t>
            </a:r>
          </a:p>
          <a:p>
            <a:pPr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Water is burned out of the oil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i="1" dirty="0" smtClean="0">
                <a:solidFill>
                  <a:schemeClr val="accent1"/>
                </a:solidFill>
              </a:rPr>
              <a:t>Disadvantages</a:t>
            </a:r>
          </a:p>
          <a:p>
            <a:pPr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Sometimes picked up water</a:t>
            </a:r>
          </a:p>
          <a:p>
            <a:pPr>
              <a:buClr>
                <a:schemeClr val="accent1"/>
              </a:buClr>
              <a:buFont typeface="Wingdings" pitchFamily="2" charset="2"/>
              <a:buChar char="§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Clr>
                <a:schemeClr val="accent1"/>
              </a:buClr>
              <a:buFont typeface="Wingdings" pitchFamily="2" charset="2"/>
              <a:buChar char="§"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</a:rPr>
              <a:t>Dispersants</a:t>
            </a:r>
            <a:endParaRPr lang="en-US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i="1" dirty="0" smtClean="0">
                <a:solidFill>
                  <a:schemeClr val="accent3"/>
                </a:solidFill>
              </a:rPr>
              <a:t>Advantages</a:t>
            </a:r>
          </a:p>
          <a:p>
            <a:pPr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 smtClean="0"/>
              <a:t>Break the oil and the water</a:t>
            </a:r>
          </a:p>
          <a:p>
            <a:pPr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 smtClean="0"/>
              <a:t>Lots of types of dispersants</a:t>
            </a:r>
          </a:p>
          <a:p>
            <a:pPr>
              <a:buClr>
                <a:schemeClr val="accent3"/>
              </a:buClr>
              <a:buFont typeface="Wingdings" pitchFamily="2" charset="2"/>
              <a:buChar char="§"/>
            </a:pP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i="1" dirty="0" smtClean="0">
                <a:solidFill>
                  <a:schemeClr val="accent3"/>
                </a:solidFill>
              </a:rPr>
              <a:t>Disadvantages</a:t>
            </a:r>
          </a:p>
          <a:p>
            <a:pPr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 smtClean="0"/>
              <a:t>Expensive</a:t>
            </a:r>
          </a:p>
          <a:p>
            <a:pPr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dirty="0" smtClean="0"/>
              <a:t>Get too heavy and would sink</a:t>
            </a:r>
          </a:p>
          <a:p>
            <a:pPr>
              <a:buClr>
                <a:schemeClr val="accent3"/>
              </a:buClr>
              <a:buFont typeface="Wingdings" pitchFamily="2" charset="2"/>
              <a:buChar char="§"/>
            </a:pPr>
            <a:endParaRPr lang="en-US" dirty="0" smtClean="0"/>
          </a:p>
          <a:p>
            <a:pPr>
              <a:buClr>
                <a:schemeClr val="accent3"/>
              </a:buClr>
              <a:buFont typeface="Wingdings" pitchFamily="2" charset="2"/>
              <a:buChar char="§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600" b="1" spc="50" dirty="0" smtClean="0">
                <a:ln w="28575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What are the effects of an oil spill?</a:t>
            </a:r>
            <a:endParaRPr lang="en-US" sz="4600" b="1" spc="50" dirty="0">
              <a:ln w="28575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</a:rPr>
              <a:t>As toxic goes up the food chain, the animals at the top have the highest risk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</a:rPr>
              <a:t>Turtles eat globs of oil because it looks like jellyfish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</a:rPr>
              <a:t>Birds dive for fish and get stuck in oil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</a:rPr>
              <a:t>Oil gets stuck in birds’ feathers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</a:rPr>
              <a:t>Marine mammals get oil stuck in their blowholes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000" dirty="0" smtClean="0">
                <a:solidFill>
                  <a:schemeClr val="accent5">
                    <a:lumMod val="75000"/>
                  </a:schemeClr>
                </a:solidFill>
              </a:rPr>
              <a:t>Oil from the bottom of the ocean will eventually surface again</a:t>
            </a:r>
          </a:p>
          <a:p>
            <a:pPr>
              <a:buClr>
                <a:schemeClr val="tx1"/>
              </a:buClr>
              <a:buNone/>
            </a:pPr>
            <a:endParaRPr lang="en-US" sz="3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endParaRPr lang="en-US" sz="3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endParaRPr lang="en-US" sz="3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endParaRPr lang="en-US" sz="3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237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Oil Spill Clean Up</vt:lpstr>
      <vt:lpstr>Where does oil come from?</vt:lpstr>
      <vt:lpstr>How do oil spills occur?</vt:lpstr>
      <vt:lpstr>What are the advantages and disadvantages of oil spill clean up techniques?</vt:lpstr>
      <vt:lpstr>The Boom</vt:lpstr>
      <vt:lpstr>Skimmer</vt:lpstr>
      <vt:lpstr>Dispersants</vt:lpstr>
      <vt:lpstr>What are the effects of an oil spill?</vt:lpstr>
    </vt:vector>
  </TitlesOfParts>
  <Company>Quakertown Community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Oil Spill Clean Up</dc:title>
  <dc:creator>User</dc:creator>
  <cp:lastModifiedBy>User</cp:lastModifiedBy>
  <cp:revision>6</cp:revision>
  <dcterms:created xsi:type="dcterms:W3CDTF">2011-06-02T15:29:56Z</dcterms:created>
  <dcterms:modified xsi:type="dcterms:W3CDTF">2011-06-09T13:57:08Z</dcterms:modified>
</cp:coreProperties>
</file>